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9" r:id="rId15"/>
    <p:sldId id="281" r:id="rId16"/>
    <p:sldId id="269" r:id="rId17"/>
    <p:sldId id="270" r:id="rId18"/>
    <p:sldId id="271" r:id="rId19"/>
    <p:sldId id="272" r:id="rId20"/>
    <p:sldId id="273" r:id="rId21"/>
    <p:sldId id="274" r:id="rId22"/>
    <p:sldId id="275" r:id="rId23"/>
    <p:sldId id="276" r:id="rId24"/>
    <p:sldId id="277" r:id="rId25"/>
  </p:sldIdLst>
  <p:sldSz cx="9144000" cy="6858000" type="screen4x3"/>
  <p:notesSz cx="6858000" cy="9144000"/>
  <p:embeddedFontLst>
    <p:embeddedFont>
      <p:font typeface="Arial Black" panose="020B0A04020102020204" pitchFamily="34" charset="0"/>
      <p:regular r:id="rId27"/>
      <p:bold r:id="rId28"/>
    </p:embeddedFont>
    <p:embeddedFont>
      <p:font typeface="Bookman Old Style" panose="02050604050505020204" pitchFamily="18"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Roboto"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gJTYMgq50rog7mQIJJ8lCTiJmQj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9DABC9-9E70-4F95-8B2B-D40180386B9F}">
  <a:tblStyle styleId="{789DABC9-9E70-4F95-8B2B-D40180386B9F}"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1306" y="8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9.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 name="Google Shape;5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9: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32" name="Google Shape;132;p9: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IN" sz="1800">
                <a:solidFill>
                  <a:srgbClr val="000000"/>
                </a:solidFill>
                <a:latin typeface="Arial"/>
                <a:ea typeface="Arial"/>
                <a:cs typeface="Arial"/>
                <a:sym typeface="Arial"/>
              </a:rPr>
              <a:t>10</a:t>
            </a:fld>
            <a:endParaRPr sz="1800">
              <a:solidFill>
                <a:schemeClr val="dk1"/>
              </a:solidFill>
              <a:latin typeface="Arial"/>
              <a:ea typeface="Arial"/>
              <a:cs typeface="Arial"/>
              <a:sym typeface="Arial"/>
            </a:endParaRPr>
          </a:p>
        </p:txBody>
      </p:sp>
      <p:sp>
        <p:nvSpPr>
          <p:cNvPr id="133" name="Google Shape;13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1: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48" name="Google Shape;148;p11: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IN" sz="1800">
                <a:solidFill>
                  <a:srgbClr val="000000"/>
                </a:solidFill>
                <a:latin typeface="Arial"/>
                <a:ea typeface="Arial"/>
                <a:cs typeface="Arial"/>
                <a:sym typeface="Arial"/>
              </a:rPr>
              <a:t>12</a:t>
            </a:fld>
            <a:endParaRPr sz="1800">
              <a:solidFill>
                <a:schemeClr val="dk1"/>
              </a:solidFill>
              <a:latin typeface="Arial"/>
              <a:ea typeface="Arial"/>
              <a:cs typeface="Arial"/>
              <a:sym typeface="Arial"/>
            </a:endParaRPr>
          </a:p>
        </p:txBody>
      </p:sp>
      <p:sp>
        <p:nvSpPr>
          <p:cNvPr id="149" name="Google Shape;149;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3: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63" name="Google Shape;163;p13: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IN" sz="1800">
                <a:solidFill>
                  <a:srgbClr val="000000"/>
                </a:solidFill>
                <a:latin typeface="Arial"/>
                <a:ea typeface="Arial"/>
                <a:cs typeface="Arial"/>
                <a:sym typeface="Arial"/>
              </a:rPr>
              <a:t>14</a:t>
            </a:fld>
            <a:endParaRPr sz="1800">
              <a:solidFill>
                <a:schemeClr val="dk1"/>
              </a:solidFill>
              <a:latin typeface="Arial"/>
              <a:ea typeface="Arial"/>
              <a:cs typeface="Arial"/>
              <a:sym typeface="Arial"/>
            </a:endParaRPr>
          </a:p>
        </p:txBody>
      </p:sp>
      <p:sp>
        <p:nvSpPr>
          <p:cNvPr id="164" name="Google Shape;16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6861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4079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3: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63" name="Google Shape;163;p13: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IN" sz="1800">
                <a:solidFill>
                  <a:srgbClr val="000000"/>
                </a:solidFill>
                <a:latin typeface="Arial"/>
                <a:ea typeface="Arial"/>
                <a:cs typeface="Arial"/>
                <a:sym typeface="Arial"/>
              </a:rPr>
              <a:t>16</a:t>
            </a:fld>
            <a:endParaRPr sz="1800">
              <a:solidFill>
                <a:schemeClr val="dk1"/>
              </a:solidFill>
              <a:latin typeface="Arial"/>
              <a:ea typeface="Arial"/>
              <a:cs typeface="Arial"/>
              <a:sym typeface="Arial"/>
            </a:endParaRPr>
          </a:p>
        </p:txBody>
      </p:sp>
      <p:sp>
        <p:nvSpPr>
          <p:cNvPr id="164" name="Google Shape;164;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77fb30a1c7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77fb30a1c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77fb30a1c7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77fb30a1c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65" name="Google Shape;65;p2: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IN" sz="1800">
                <a:solidFill>
                  <a:srgbClr val="000000"/>
                </a:solidFill>
                <a:latin typeface="Arial"/>
                <a:ea typeface="Arial"/>
                <a:cs typeface="Arial"/>
                <a:sym typeface="Arial"/>
              </a:rPr>
              <a:t>2</a:t>
            </a:fld>
            <a:endParaRPr sz="1800">
              <a:solidFill>
                <a:schemeClr val="dk1"/>
              </a:solidFill>
              <a:latin typeface="Arial"/>
              <a:ea typeface="Arial"/>
              <a:cs typeface="Arial"/>
              <a:sym typeface="Arial"/>
            </a:endParaRPr>
          </a:p>
        </p:txBody>
      </p:sp>
      <p:sp>
        <p:nvSpPr>
          <p:cNvPr id="66" name="Google Shape;6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73" name="Google Shape;73;p3: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IN" sz="1800">
                <a:solidFill>
                  <a:srgbClr val="000000"/>
                </a:solidFill>
                <a:latin typeface="Arial"/>
                <a:ea typeface="Arial"/>
                <a:cs typeface="Arial"/>
                <a:sym typeface="Arial"/>
              </a:rPr>
              <a:t>3</a:t>
            </a:fld>
            <a:endParaRPr sz="1800">
              <a:solidFill>
                <a:schemeClr val="dk1"/>
              </a:solidFill>
              <a:latin typeface="Arial"/>
              <a:ea typeface="Arial"/>
              <a:cs typeface="Arial"/>
              <a:sym typeface="Arial"/>
            </a:endParaRPr>
          </a:p>
        </p:txBody>
      </p:sp>
      <p:sp>
        <p:nvSpPr>
          <p:cNvPr id="74" name="Google Shape;7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89" name="Google Shape;89;p5: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IN" sz="1800">
                <a:solidFill>
                  <a:srgbClr val="000000"/>
                </a:solidFill>
                <a:latin typeface="Arial"/>
                <a:ea typeface="Arial"/>
                <a:cs typeface="Arial"/>
                <a:sym typeface="Arial"/>
              </a:rPr>
              <a:t>5</a:t>
            </a:fld>
            <a:endParaRPr sz="1800">
              <a:solidFill>
                <a:schemeClr val="dk1"/>
              </a:solidFill>
              <a:latin typeface="Arial"/>
              <a:ea typeface="Arial"/>
              <a:cs typeface="Arial"/>
              <a:sym typeface="Arial"/>
            </a:endParaRPr>
          </a:p>
        </p:txBody>
      </p:sp>
      <p:sp>
        <p:nvSpPr>
          <p:cNvPr id="90" name="Google Shape;9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6: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96" name="Google Shape;96;p6: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IN" sz="1800">
                <a:solidFill>
                  <a:srgbClr val="000000"/>
                </a:solidFill>
                <a:latin typeface="Arial"/>
                <a:ea typeface="Arial"/>
                <a:cs typeface="Arial"/>
                <a:sym typeface="Arial"/>
              </a:rPr>
              <a:t>6</a:t>
            </a:fld>
            <a:endParaRPr sz="1800">
              <a:solidFill>
                <a:schemeClr val="dk1"/>
              </a:solidFill>
              <a:latin typeface="Arial"/>
              <a:ea typeface="Arial"/>
              <a:cs typeface="Arial"/>
              <a:sym typeface="Arial"/>
            </a:endParaRPr>
          </a:p>
        </p:txBody>
      </p:sp>
      <p:sp>
        <p:nvSpPr>
          <p:cNvPr id="97" name="Google Shape;97;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7: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06" name="Google Shape;106;p7: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IN" sz="1800">
                <a:solidFill>
                  <a:srgbClr val="000000"/>
                </a:solidFill>
                <a:latin typeface="Arial"/>
                <a:ea typeface="Arial"/>
                <a:cs typeface="Arial"/>
                <a:sym typeface="Arial"/>
              </a:rPr>
              <a:t>7</a:t>
            </a:fld>
            <a:endParaRPr sz="1800">
              <a:solidFill>
                <a:schemeClr val="dk1"/>
              </a:solidFill>
              <a:latin typeface="Arial"/>
              <a:ea typeface="Arial"/>
              <a:cs typeface="Arial"/>
              <a:sym typeface="Arial"/>
            </a:endParaRPr>
          </a:p>
        </p:txBody>
      </p:sp>
      <p:sp>
        <p:nvSpPr>
          <p:cNvPr id="107" name="Google Shape;107;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8: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14" name="Google Shape;114;p8: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IN" sz="1800">
                <a:solidFill>
                  <a:srgbClr val="000000"/>
                </a:solidFill>
                <a:latin typeface="Arial"/>
                <a:ea typeface="Arial"/>
                <a:cs typeface="Arial"/>
                <a:sym typeface="Arial"/>
              </a:rPr>
              <a:t>8</a:t>
            </a:fld>
            <a:endParaRPr sz="1800">
              <a:solidFill>
                <a:schemeClr val="dk1"/>
              </a:solidFill>
              <a:latin typeface="Arial"/>
              <a:ea typeface="Arial"/>
              <a:cs typeface="Arial"/>
              <a:sym typeface="Arial"/>
            </a:endParaRPr>
          </a:p>
        </p:txBody>
      </p:sp>
      <p:sp>
        <p:nvSpPr>
          <p:cNvPr id="115" name="Google Shape;11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77fb30a1c7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77fb30a1c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
        <p:cNvGrpSpPr/>
        <p:nvPr/>
      </p:nvGrpSpPr>
      <p:grpSpPr>
        <a:xfrm>
          <a:off x="0" y="0"/>
          <a:ext cx="0" cy="0"/>
          <a:chOff x="0" y="0"/>
          <a:chExt cx="0" cy="0"/>
        </a:xfrm>
      </p:grpSpPr>
      <p:sp>
        <p:nvSpPr>
          <p:cNvPr id="39" name="Google Shape;39;p32"/>
          <p:cNvSpPr txBox="1">
            <a:spLocks noGrp="1"/>
          </p:cNvSpPr>
          <p:nvPr>
            <p:ph type="title"/>
          </p:nvPr>
        </p:nvSpPr>
        <p:spPr>
          <a:xfrm>
            <a:off x="685800" y="2130480"/>
            <a:ext cx="7771680" cy="146988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32"/>
          <p:cNvSpPr txBox="1">
            <a:spLocks noGrp="1"/>
          </p:cNvSpPr>
          <p:nvPr>
            <p:ph type="body" idx="1"/>
          </p:nvPr>
        </p:nvSpPr>
        <p:spPr>
          <a:xfrm>
            <a:off x="457200" y="1604520"/>
            <a:ext cx="8046360" cy="18964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1" name="Google Shape;41;p32"/>
          <p:cNvSpPr txBox="1">
            <a:spLocks noGrp="1"/>
          </p:cNvSpPr>
          <p:nvPr>
            <p:ph type="body" idx="2"/>
          </p:nvPr>
        </p:nvSpPr>
        <p:spPr>
          <a:xfrm>
            <a:off x="457200" y="3681360"/>
            <a:ext cx="8046360" cy="18964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2"/>
        <p:cNvGrpSpPr/>
        <p:nvPr/>
      </p:nvGrpSpPr>
      <p:grpSpPr>
        <a:xfrm>
          <a:off x="0" y="0"/>
          <a:ext cx="0" cy="0"/>
          <a:chOff x="0" y="0"/>
          <a:chExt cx="0" cy="0"/>
        </a:xfrm>
      </p:grpSpPr>
      <p:sp>
        <p:nvSpPr>
          <p:cNvPr id="43" name="Google Shape;43;p33"/>
          <p:cNvSpPr txBox="1">
            <a:spLocks noGrp="1"/>
          </p:cNvSpPr>
          <p:nvPr>
            <p:ph type="title"/>
          </p:nvPr>
        </p:nvSpPr>
        <p:spPr>
          <a:xfrm>
            <a:off x="685800" y="2130480"/>
            <a:ext cx="7771680" cy="146988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33"/>
          <p:cNvSpPr txBox="1">
            <a:spLocks noGrp="1"/>
          </p:cNvSpPr>
          <p:nvPr>
            <p:ph type="body" idx="1"/>
          </p:nvPr>
        </p:nvSpPr>
        <p:spPr>
          <a:xfrm>
            <a:off x="457200" y="1604520"/>
            <a:ext cx="3926160" cy="18964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5" name="Google Shape;45;p33"/>
          <p:cNvSpPr txBox="1">
            <a:spLocks noGrp="1"/>
          </p:cNvSpPr>
          <p:nvPr>
            <p:ph type="body" idx="2"/>
          </p:nvPr>
        </p:nvSpPr>
        <p:spPr>
          <a:xfrm>
            <a:off x="4579920" y="1604520"/>
            <a:ext cx="3926160" cy="18964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6" name="Google Shape;46;p33"/>
          <p:cNvSpPr txBox="1">
            <a:spLocks noGrp="1"/>
          </p:cNvSpPr>
          <p:nvPr>
            <p:ph type="body" idx="3"/>
          </p:nvPr>
        </p:nvSpPr>
        <p:spPr>
          <a:xfrm>
            <a:off x="4579920" y="3681360"/>
            <a:ext cx="3926160" cy="18964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7" name="Google Shape;47;p33"/>
          <p:cNvSpPr txBox="1">
            <a:spLocks noGrp="1"/>
          </p:cNvSpPr>
          <p:nvPr>
            <p:ph type="body" idx="4"/>
          </p:nvPr>
        </p:nvSpPr>
        <p:spPr>
          <a:xfrm>
            <a:off x="457200" y="3681360"/>
            <a:ext cx="3926160" cy="18964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8"/>
        <p:cNvGrpSpPr/>
        <p:nvPr/>
      </p:nvGrpSpPr>
      <p:grpSpPr>
        <a:xfrm>
          <a:off x="0" y="0"/>
          <a:ext cx="0" cy="0"/>
          <a:chOff x="0" y="0"/>
          <a:chExt cx="0" cy="0"/>
        </a:xfrm>
      </p:grpSpPr>
      <p:sp>
        <p:nvSpPr>
          <p:cNvPr id="49" name="Google Shape;49;p34"/>
          <p:cNvSpPr txBox="1">
            <a:spLocks noGrp="1"/>
          </p:cNvSpPr>
          <p:nvPr>
            <p:ph type="title"/>
          </p:nvPr>
        </p:nvSpPr>
        <p:spPr>
          <a:xfrm>
            <a:off x="685800" y="2130480"/>
            <a:ext cx="7771680" cy="146988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34"/>
          <p:cNvSpPr txBox="1">
            <a:spLocks noGrp="1"/>
          </p:cNvSpPr>
          <p:nvPr>
            <p:ph type="body" idx="1"/>
          </p:nvPr>
        </p:nvSpPr>
        <p:spPr>
          <a:xfrm>
            <a:off x="457200" y="1604520"/>
            <a:ext cx="3926160" cy="18964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51" name="Google Shape;51;p34"/>
          <p:cNvSpPr txBox="1">
            <a:spLocks noGrp="1"/>
          </p:cNvSpPr>
          <p:nvPr>
            <p:ph type="body" idx="2"/>
          </p:nvPr>
        </p:nvSpPr>
        <p:spPr>
          <a:xfrm>
            <a:off x="4579920" y="1604520"/>
            <a:ext cx="3926160" cy="18964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9"/>
        <p:cNvGrpSpPr/>
        <p:nvPr/>
      </p:nvGrpSpPr>
      <p:grpSpPr>
        <a:xfrm>
          <a:off x="0" y="0"/>
          <a:ext cx="0" cy="0"/>
          <a:chOff x="0" y="0"/>
          <a:chExt cx="0" cy="0"/>
        </a:xfrm>
      </p:grpSpPr>
      <p:sp>
        <p:nvSpPr>
          <p:cNvPr id="10" name="Google Shape;10;p24"/>
          <p:cNvSpPr txBox="1">
            <a:spLocks noGrp="1"/>
          </p:cNvSpPr>
          <p:nvPr>
            <p:ph type="title"/>
          </p:nvPr>
        </p:nvSpPr>
        <p:spPr>
          <a:xfrm>
            <a:off x="685800" y="2130480"/>
            <a:ext cx="7771680" cy="146988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24"/>
          <p:cNvSpPr txBox="1">
            <a:spLocks noGrp="1"/>
          </p:cNvSpPr>
          <p:nvPr>
            <p:ph type="body" idx="1"/>
          </p:nvPr>
        </p:nvSpPr>
        <p:spPr>
          <a:xfrm>
            <a:off x="457200" y="1604520"/>
            <a:ext cx="8046360" cy="397692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2"/>
        <p:cNvGrpSpPr/>
        <p:nvPr/>
      </p:nvGrpSpPr>
      <p:grpSpPr>
        <a:xfrm>
          <a:off x="0" y="0"/>
          <a:ext cx="0" cy="0"/>
          <a:chOff x="0" y="0"/>
          <a:chExt cx="0" cy="0"/>
        </a:xfrm>
      </p:grpSpPr>
      <p:sp>
        <p:nvSpPr>
          <p:cNvPr id="13" name="Google Shape;13;p25"/>
          <p:cNvSpPr txBox="1">
            <a:spLocks noGrp="1"/>
          </p:cNvSpPr>
          <p:nvPr>
            <p:ph type="title"/>
          </p:nvPr>
        </p:nvSpPr>
        <p:spPr>
          <a:xfrm>
            <a:off x="685800" y="2130480"/>
            <a:ext cx="7771680" cy="146988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5"/>
          <p:cNvSpPr txBox="1">
            <a:spLocks noGrp="1"/>
          </p:cNvSpPr>
          <p:nvPr>
            <p:ph type="subTitle" idx="1"/>
          </p:nvPr>
        </p:nvSpPr>
        <p:spPr>
          <a:xfrm>
            <a:off x="457200" y="1604520"/>
            <a:ext cx="8046360" cy="397728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5"/>
        <p:cNvGrpSpPr/>
        <p:nvPr/>
      </p:nvGrpSpPr>
      <p:grpSpPr>
        <a:xfrm>
          <a:off x="0" y="0"/>
          <a:ext cx="0" cy="0"/>
          <a:chOff x="0" y="0"/>
          <a:chExt cx="0" cy="0"/>
        </a:xfrm>
      </p:grpSpPr>
      <p:sp>
        <p:nvSpPr>
          <p:cNvPr id="16" name="Google Shape;16;p26"/>
          <p:cNvSpPr txBox="1">
            <a:spLocks noGrp="1"/>
          </p:cNvSpPr>
          <p:nvPr>
            <p:ph type="title"/>
          </p:nvPr>
        </p:nvSpPr>
        <p:spPr>
          <a:xfrm>
            <a:off x="685800" y="2130480"/>
            <a:ext cx="7771680" cy="146988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6"/>
          <p:cNvSpPr txBox="1">
            <a:spLocks noGrp="1"/>
          </p:cNvSpPr>
          <p:nvPr>
            <p:ph type="body" idx="1"/>
          </p:nvPr>
        </p:nvSpPr>
        <p:spPr>
          <a:xfrm>
            <a:off x="457200" y="1604520"/>
            <a:ext cx="3926160" cy="397692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8" name="Google Shape;18;p26"/>
          <p:cNvSpPr txBox="1">
            <a:spLocks noGrp="1"/>
          </p:cNvSpPr>
          <p:nvPr>
            <p:ph type="body" idx="2"/>
          </p:nvPr>
        </p:nvSpPr>
        <p:spPr>
          <a:xfrm>
            <a:off x="4579920" y="1604520"/>
            <a:ext cx="3926160" cy="397692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27"/>
          <p:cNvSpPr txBox="1">
            <a:spLocks noGrp="1"/>
          </p:cNvSpPr>
          <p:nvPr>
            <p:ph type="title"/>
          </p:nvPr>
        </p:nvSpPr>
        <p:spPr>
          <a:xfrm>
            <a:off x="685800" y="2130480"/>
            <a:ext cx="7771680" cy="146988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
        <p:cNvGrpSpPr/>
        <p:nvPr/>
      </p:nvGrpSpPr>
      <p:grpSpPr>
        <a:xfrm>
          <a:off x="0" y="0"/>
          <a:ext cx="0" cy="0"/>
          <a:chOff x="0" y="0"/>
          <a:chExt cx="0" cy="0"/>
        </a:xfrm>
      </p:grpSpPr>
      <p:sp>
        <p:nvSpPr>
          <p:cNvPr id="22" name="Google Shape;22;p28"/>
          <p:cNvSpPr txBox="1">
            <a:spLocks noGrp="1"/>
          </p:cNvSpPr>
          <p:nvPr>
            <p:ph type="subTitle" idx="1"/>
          </p:nvPr>
        </p:nvSpPr>
        <p:spPr>
          <a:xfrm>
            <a:off x="685800" y="2130480"/>
            <a:ext cx="7771680" cy="345096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3"/>
        <p:cNvGrpSpPr/>
        <p:nvPr/>
      </p:nvGrpSpPr>
      <p:grpSpPr>
        <a:xfrm>
          <a:off x="0" y="0"/>
          <a:ext cx="0" cy="0"/>
          <a:chOff x="0" y="0"/>
          <a:chExt cx="0" cy="0"/>
        </a:xfrm>
      </p:grpSpPr>
      <p:sp>
        <p:nvSpPr>
          <p:cNvPr id="24" name="Google Shape;24;p29"/>
          <p:cNvSpPr txBox="1">
            <a:spLocks noGrp="1"/>
          </p:cNvSpPr>
          <p:nvPr>
            <p:ph type="title"/>
          </p:nvPr>
        </p:nvSpPr>
        <p:spPr>
          <a:xfrm>
            <a:off x="685800" y="2130480"/>
            <a:ext cx="7771680" cy="146988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9"/>
          <p:cNvSpPr txBox="1">
            <a:spLocks noGrp="1"/>
          </p:cNvSpPr>
          <p:nvPr>
            <p:ph type="body" idx="1"/>
          </p:nvPr>
        </p:nvSpPr>
        <p:spPr>
          <a:xfrm>
            <a:off x="457200" y="1604520"/>
            <a:ext cx="3926160" cy="18964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6" name="Google Shape;26;p29"/>
          <p:cNvSpPr txBox="1">
            <a:spLocks noGrp="1"/>
          </p:cNvSpPr>
          <p:nvPr>
            <p:ph type="body" idx="2"/>
          </p:nvPr>
        </p:nvSpPr>
        <p:spPr>
          <a:xfrm>
            <a:off x="457200" y="3681360"/>
            <a:ext cx="3926160" cy="18964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7" name="Google Shape;27;p29"/>
          <p:cNvSpPr txBox="1">
            <a:spLocks noGrp="1"/>
          </p:cNvSpPr>
          <p:nvPr>
            <p:ph type="body" idx="3"/>
          </p:nvPr>
        </p:nvSpPr>
        <p:spPr>
          <a:xfrm>
            <a:off x="4579920" y="1604520"/>
            <a:ext cx="3926160" cy="397692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685800" y="2130480"/>
            <a:ext cx="7771680" cy="146988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0"/>
          <p:cNvSpPr txBox="1">
            <a:spLocks noGrp="1"/>
          </p:cNvSpPr>
          <p:nvPr>
            <p:ph type="body" idx="1"/>
          </p:nvPr>
        </p:nvSpPr>
        <p:spPr>
          <a:xfrm>
            <a:off x="457200" y="1604520"/>
            <a:ext cx="3926160" cy="397692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31" name="Google Shape;31;p30"/>
          <p:cNvSpPr txBox="1">
            <a:spLocks noGrp="1"/>
          </p:cNvSpPr>
          <p:nvPr>
            <p:ph type="body" idx="2"/>
          </p:nvPr>
        </p:nvSpPr>
        <p:spPr>
          <a:xfrm>
            <a:off x="4579920" y="1604520"/>
            <a:ext cx="3926160" cy="18964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32" name="Google Shape;32;p30"/>
          <p:cNvSpPr txBox="1">
            <a:spLocks noGrp="1"/>
          </p:cNvSpPr>
          <p:nvPr>
            <p:ph type="body" idx="3"/>
          </p:nvPr>
        </p:nvSpPr>
        <p:spPr>
          <a:xfrm>
            <a:off x="4579920" y="3681360"/>
            <a:ext cx="3926160" cy="18964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
        <p:cNvGrpSpPr/>
        <p:nvPr/>
      </p:nvGrpSpPr>
      <p:grpSpPr>
        <a:xfrm>
          <a:off x="0" y="0"/>
          <a:ext cx="0" cy="0"/>
          <a:chOff x="0" y="0"/>
          <a:chExt cx="0" cy="0"/>
        </a:xfrm>
      </p:grpSpPr>
      <p:sp>
        <p:nvSpPr>
          <p:cNvPr id="34" name="Google Shape;34;p31"/>
          <p:cNvSpPr txBox="1">
            <a:spLocks noGrp="1"/>
          </p:cNvSpPr>
          <p:nvPr>
            <p:ph type="title"/>
          </p:nvPr>
        </p:nvSpPr>
        <p:spPr>
          <a:xfrm>
            <a:off x="685800" y="2130480"/>
            <a:ext cx="7771680" cy="146988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1"/>
          <p:cNvSpPr txBox="1">
            <a:spLocks noGrp="1"/>
          </p:cNvSpPr>
          <p:nvPr>
            <p:ph type="body" idx="1"/>
          </p:nvPr>
        </p:nvSpPr>
        <p:spPr>
          <a:xfrm>
            <a:off x="457200" y="1604520"/>
            <a:ext cx="3926160" cy="18964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36" name="Google Shape;36;p31"/>
          <p:cNvSpPr txBox="1">
            <a:spLocks noGrp="1"/>
          </p:cNvSpPr>
          <p:nvPr>
            <p:ph type="body" idx="2"/>
          </p:nvPr>
        </p:nvSpPr>
        <p:spPr>
          <a:xfrm>
            <a:off x="4579920" y="1604520"/>
            <a:ext cx="3926160" cy="18964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37" name="Google Shape;37;p31"/>
          <p:cNvSpPr txBox="1">
            <a:spLocks noGrp="1"/>
          </p:cNvSpPr>
          <p:nvPr>
            <p:ph type="body" idx="3"/>
          </p:nvPr>
        </p:nvSpPr>
        <p:spPr>
          <a:xfrm>
            <a:off x="457200" y="3681360"/>
            <a:ext cx="8045640" cy="18964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685800" y="2130480"/>
            <a:ext cx="7771680" cy="146952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2"/>
          <p:cNvSpPr txBox="1">
            <a:spLocks noGrp="1"/>
          </p:cNvSpPr>
          <p:nvPr>
            <p:ph type="body" idx="1"/>
          </p:nvPr>
        </p:nvSpPr>
        <p:spPr>
          <a:xfrm>
            <a:off x="457200" y="1604520"/>
            <a:ext cx="8046360" cy="397692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slideshare.net/adkpcte/report-on-online-chatting" TargetMode="External"/><Relationship Id="rId3" Type="http://schemas.openxmlformats.org/officeDocument/2006/relationships/hyperlink" Target="https://socket.io/docs/v4/" TargetMode="External"/><Relationship Id="rId7" Type="http://schemas.openxmlformats.org/officeDocument/2006/relationships/hyperlink" Target="https://www.docsity.com/en/online-chatting-system/4614473/"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www.investopedia.com/articles/investing/102615/story-instagram-rise-1-photo0sharing-app.asp" TargetMode="External"/><Relationship Id="rId5" Type="http://schemas.openxmlformats.org/officeDocument/2006/relationships/hyperlink" Target="https://www.npmjs.com/package/multer" TargetMode="External"/><Relationship Id="rId4" Type="http://schemas.openxmlformats.org/officeDocument/2006/relationships/hyperlink" Target="https://tailwindcss.com/docs/installation" TargetMode="External"/><Relationship Id="rId9" Type="http://schemas.openxmlformats.org/officeDocument/2006/relationships/hyperlink" Target="http://indusedu.org/pdfs/IJREISS/IJREISS_3661_55346.pdf"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Personal_computer" TargetMode="External"/><Relationship Id="rId13" Type="http://schemas.openxmlformats.org/officeDocument/2006/relationships/hyperlink" Target="https://en.wikipedia.org/wiki/Instant_messaging" TargetMode="External"/><Relationship Id="rId18" Type="http://schemas.openxmlformats.org/officeDocument/2006/relationships/hyperlink" Target="https://en.wikipedia.org/wiki/Hashtag" TargetMode="External"/><Relationship Id="rId3" Type="http://schemas.openxmlformats.org/officeDocument/2006/relationships/hyperlink" Target="https://en.wikipedia.org/wiki/Social_media" TargetMode="External"/><Relationship Id="rId21" Type="http://schemas.openxmlformats.org/officeDocument/2006/relationships/image" Target="../media/image5.png"/><Relationship Id="rId7" Type="http://schemas.openxmlformats.org/officeDocument/2006/relationships/hyperlink" Target="https://en.wikipedia.org/wiki/Internet" TargetMode="External"/><Relationship Id="rId12" Type="http://schemas.openxmlformats.org/officeDocument/2006/relationships/hyperlink" Target="https://en.wikipedia.org/wiki/Privacy_settings" TargetMode="External"/><Relationship Id="rId17" Type="http://schemas.openxmlformats.org/officeDocument/2006/relationships/hyperlink" Target="https://en.wikipedia.org/wiki/Photographic_filter" TargetMode="External"/><Relationship Id="rId2" Type="http://schemas.openxmlformats.org/officeDocument/2006/relationships/notesSlide" Target="../notesSlides/notesSlide8.xml"/><Relationship Id="rId16" Type="http://schemas.openxmlformats.org/officeDocument/2006/relationships/hyperlink" Target="https://en.wikipedia.org/wiki/Video_sharing" TargetMode="External"/><Relationship Id="rId20"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en.wikipedia.org/wiki/Mark_Zuckerberg" TargetMode="External"/><Relationship Id="rId11" Type="http://schemas.openxmlformats.org/officeDocument/2006/relationships/hyperlink" Target="https://en.wikipedia.org/wiki/Friending_and_following" TargetMode="External"/><Relationship Id="rId5" Type="http://schemas.openxmlformats.org/officeDocument/2006/relationships/hyperlink" Target="https://en.wikipedia.org/wiki/Meta_Platforms" TargetMode="External"/><Relationship Id="rId15" Type="http://schemas.openxmlformats.org/officeDocument/2006/relationships/hyperlink" Target="https://en.wikipedia.org/wiki/Photo" TargetMode="External"/><Relationship Id="rId10" Type="http://schemas.openxmlformats.org/officeDocument/2006/relationships/hyperlink" Target="https://en.wikipedia.org/wiki/Smartphone" TargetMode="External"/><Relationship Id="rId19" Type="http://schemas.openxmlformats.org/officeDocument/2006/relationships/hyperlink" Target="https://en.wikipedia.org/wiki/Geotagging" TargetMode="External"/><Relationship Id="rId4" Type="http://schemas.openxmlformats.org/officeDocument/2006/relationships/hyperlink" Target="https://en.wikipedia.org/wiki/Social_networking_service" TargetMode="External"/><Relationship Id="rId9" Type="http://schemas.openxmlformats.org/officeDocument/2006/relationships/hyperlink" Target="https://en.wikipedia.org/wiki/Tablet_computer" TargetMode="External"/><Relationship Id="rId14" Type="http://schemas.openxmlformats.org/officeDocument/2006/relationships/hyperlink" Target="https://en.wikipedia.org/wiki/Facebook_Messenger"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Mobile_device" TargetMode="External"/><Relationship Id="rId3" Type="http://schemas.openxmlformats.org/officeDocument/2006/relationships/image" Target="../media/image6.png"/><Relationship Id="rId7" Type="http://schemas.openxmlformats.org/officeDocument/2006/relationships/hyperlink" Target="https://en.wikipedia.org/wiki/Client_(computin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en.wikipedia.org/wiki/Voice_message" TargetMode="External"/><Relationship Id="rId11" Type="http://schemas.openxmlformats.org/officeDocument/2006/relationships/image" Target="../media/image7.png"/><Relationship Id="rId5" Type="http://schemas.openxmlformats.org/officeDocument/2006/relationships/hyperlink" Target="https://en.wikipedia.org/wiki/Text_message" TargetMode="External"/><Relationship Id="rId10" Type="http://schemas.openxmlformats.org/officeDocument/2006/relationships/hyperlink" Target="https://en.wikipedia.org/wiki/Telephone_number" TargetMode="External"/><Relationship Id="rId4" Type="http://schemas.openxmlformats.org/officeDocument/2006/relationships/hyperlink" Target="https://en.wikipedia.org/wiki/Meta_Platforms" TargetMode="External"/><Relationship Id="rId9" Type="http://schemas.openxmlformats.org/officeDocument/2006/relationships/hyperlink" Target="https://en.wikipedia.org/wiki/Cellular_networ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
          <p:cNvSpPr txBox="1"/>
          <p:nvPr/>
        </p:nvSpPr>
        <p:spPr>
          <a:xfrm>
            <a:off x="0" y="1905000"/>
            <a:ext cx="91440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a:solidFill>
                  <a:schemeClr val="dk1"/>
                </a:solidFill>
              </a:rPr>
              <a:t>JoinChat</a:t>
            </a:r>
            <a:endParaRPr sz="4000" b="1" i="0" u="none" strike="noStrike" cap="none">
              <a:solidFill>
                <a:schemeClr val="dk1"/>
              </a:solidFill>
              <a:latin typeface="Arial"/>
              <a:ea typeface="Arial"/>
              <a:cs typeface="Arial"/>
              <a:sym typeface="Arial"/>
            </a:endParaRPr>
          </a:p>
        </p:txBody>
      </p:sp>
      <p:sp>
        <p:nvSpPr>
          <p:cNvPr id="57" name="Google Shape;57;p1"/>
          <p:cNvSpPr txBox="1"/>
          <p:nvPr/>
        </p:nvSpPr>
        <p:spPr>
          <a:xfrm>
            <a:off x="5208850" y="3569550"/>
            <a:ext cx="5029200" cy="1631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IN" sz="2000" b="1">
                <a:solidFill>
                  <a:srgbClr val="17365D"/>
                </a:solidFill>
              </a:rPr>
              <a:t>Name of the student &amp; Roll.No.</a:t>
            </a:r>
            <a:endParaRPr sz="2000" b="1">
              <a:solidFill>
                <a:srgbClr val="17365D"/>
              </a:solidFill>
            </a:endParaRPr>
          </a:p>
          <a:p>
            <a:pPr marL="0" lvl="0" indent="0" algn="l" rtl="0">
              <a:spcBef>
                <a:spcPts val="0"/>
              </a:spcBef>
              <a:spcAft>
                <a:spcPts val="0"/>
              </a:spcAft>
              <a:buClr>
                <a:schemeClr val="dk1"/>
              </a:buClr>
              <a:buFont typeface="Arial"/>
              <a:buNone/>
            </a:pPr>
            <a:r>
              <a:rPr lang="en-IN" sz="2000" b="1">
                <a:solidFill>
                  <a:srgbClr val="17365D"/>
                </a:solidFill>
              </a:rPr>
              <a:t>G. Kiran Deepak  (19H51A0570)</a:t>
            </a:r>
            <a:endParaRPr sz="2000" b="1">
              <a:solidFill>
                <a:srgbClr val="17365D"/>
              </a:solidFill>
            </a:endParaRPr>
          </a:p>
          <a:p>
            <a:pPr marL="0" lvl="0" indent="0" algn="l" rtl="0">
              <a:spcBef>
                <a:spcPts val="0"/>
              </a:spcBef>
              <a:spcAft>
                <a:spcPts val="0"/>
              </a:spcAft>
              <a:buClr>
                <a:schemeClr val="dk1"/>
              </a:buClr>
              <a:buFont typeface="Arial"/>
              <a:buNone/>
            </a:pPr>
            <a:r>
              <a:rPr lang="en-IN" sz="2000" b="1">
                <a:solidFill>
                  <a:srgbClr val="17365D"/>
                </a:solidFill>
              </a:rPr>
              <a:t>K. Sri Harsha       (19H51A0573)</a:t>
            </a:r>
            <a:endParaRPr sz="2000" b="1">
              <a:solidFill>
                <a:srgbClr val="17365D"/>
              </a:solidFill>
            </a:endParaRPr>
          </a:p>
          <a:p>
            <a:pPr marL="0" lvl="0" indent="0" algn="l" rtl="0">
              <a:spcBef>
                <a:spcPts val="0"/>
              </a:spcBef>
              <a:spcAft>
                <a:spcPts val="0"/>
              </a:spcAft>
              <a:buClr>
                <a:schemeClr val="dk1"/>
              </a:buClr>
              <a:buFont typeface="Arial"/>
              <a:buNone/>
            </a:pPr>
            <a:r>
              <a:rPr lang="en-IN" sz="2000" b="1">
                <a:solidFill>
                  <a:srgbClr val="17365D"/>
                </a:solidFill>
              </a:rPr>
              <a:t>G. Pranay Kumar(19H51A05F8)</a:t>
            </a:r>
            <a:endParaRPr sz="2000" b="1">
              <a:solidFill>
                <a:srgbClr val="17365D"/>
              </a:solidFill>
            </a:endParaRPr>
          </a:p>
          <a:p>
            <a:pPr marL="0" marR="0" lvl="0" indent="0" algn="l" rtl="0">
              <a:spcBef>
                <a:spcPts val="0"/>
              </a:spcBef>
              <a:spcAft>
                <a:spcPts val="0"/>
              </a:spcAft>
              <a:buNone/>
            </a:pPr>
            <a:endParaRPr sz="2000" b="1">
              <a:solidFill>
                <a:srgbClr val="17365D"/>
              </a:solidFill>
            </a:endParaRPr>
          </a:p>
        </p:txBody>
      </p:sp>
      <p:sp>
        <p:nvSpPr>
          <p:cNvPr id="58" name="Google Shape;58;p1"/>
          <p:cNvSpPr txBox="1"/>
          <p:nvPr/>
        </p:nvSpPr>
        <p:spPr>
          <a:xfrm>
            <a:off x="228600" y="4876800"/>
            <a:ext cx="5181600" cy="1293000"/>
          </a:xfrm>
          <a:prstGeom prst="rect">
            <a:avLst/>
          </a:prstGeom>
          <a:noFill/>
          <a:ln>
            <a:noFill/>
          </a:ln>
        </p:spPr>
        <p:txBody>
          <a:bodyPr spcFirstLastPara="1" wrap="square" lIns="91425" tIns="45700" rIns="91425" bIns="45700" anchor="t" anchorCtr="0">
            <a:spAutoFit/>
          </a:bodyPr>
          <a:lstStyle/>
          <a:p>
            <a:pPr marL="0" marR="64008" lvl="0" indent="0" algn="l" rtl="0">
              <a:lnSpc>
                <a:spcPct val="150000"/>
              </a:lnSpc>
              <a:spcBef>
                <a:spcPts val="0"/>
              </a:spcBef>
              <a:spcAft>
                <a:spcPts val="0"/>
              </a:spcAft>
              <a:buNone/>
            </a:pPr>
            <a:r>
              <a:rPr lang="en-IN" sz="2800" b="1">
                <a:solidFill>
                  <a:srgbClr val="C00000"/>
                </a:solidFill>
                <a:latin typeface="Arial"/>
                <a:ea typeface="Arial"/>
                <a:cs typeface="Arial"/>
                <a:sym typeface="Arial"/>
              </a:rPr>
              <a:t>Under esteemed guidance of</a:t>
            </a:r>
            <a:endParaRPr sz="2400" b="1">
              <a:solidFill>
                <a:srgbClr val="C00000"/>
              </a:solidFill>
              <a:latin typeface="Arial"/>
              <a:ea typeface="Arial"/>
              <a:cs typeface="Arial"/>
              <a:sym typeface="Arial"/>
            </a:endParaRPr>
          </a:p>
          <a:p>
            <a:pPr marL="0" marR="0" lvl="0" indent="0" algn="l" rtl="0">
              <a:spcBef>
                <a:spcPts val="0"/>
              </a:spcBef>
              <a:spcAft>
                <a:spcPts val="0"/>
              </a:spcAft>
              <a:buNone/>
            </a:pPr>
            <a:r>
              <a:rPr lang="en-IN" sz="1800" b="1">
                <a:solidFill>
                  <a:schemeClr val="dk1"/>
                </a:solidFill>
                <a:latin typeface="Arial"/>
                <a:ea typeface="Arial"/>
                <a:cs typeface="Arial"/>
                <a:sym typeface="Arial"/>
              </a:rPr>
              <a:t>Guide Name</a:t>
            </a:r>
            <a:endParaRPr sz="1800" b="1">
              <a:solidFill>
                <a:schemeClr val="dk1"/>
              </a:solidFill>
              <a:latin typeface="Arial"/>
              <a:ea typeface="Arial"/>
              <a:cs typeface="Arial"/>
              <a:sym typeface="Arial"/>
            </a:endParaRPr>
          </a:p>
          <a:p>
            <a:pPr marL="0" lvl="0" indent="0" algn="l" rtl="0">
              <a:spcBef>
                <a:spcPts val="0"/>
              </a:spcBef>
              <a:spcAft>
                <a:spcPts val="0"/>
              </a:spcAft>
              <a:buClr>
                <a:schemeClr val="dk1"/>
              </a:buClr>
              <a:buFont typeface="Arial"/>
              <a:buNone/>
            </a:pPr>
            <a:r>
              <a:rPr lang="en-IN" sz="1800" b="1">
                <a:solidFill>
                  <a:schemeClr val="dk1"/>
                </a:solidFill>
              </a:rPr>
              <a:t>Dr. A. Poongodai</a:t>
            </a:r>
            <a:endParaRPr sz="1800" b="1">
              <a:solidFill>
                <a:schemeClr val="dk1"/>
              </a:solidFill>
            </a:endParaRPr>
          </a:p>
        </p:txBody>
      </p:sp>
      <p:graphicFrame>
        <p:nvGraphicFramePr>
          <p:cNvPr id="59" name="Google Shape;59;p1"/>
          <p:cNvGraphicFramePr/>
          <p:nvPr/>
        </p:nvGraphicFramePr>
        <p:xfrm>
          <a:off x="1524000" y="228600"/>
          <a:ext cx="6096000" cy="1255950"/>
        </p:xfrm>
        <a:graphic>
          <a:graphicData uri="http://schemas.openxmlformats.org/drawingml/2006/table">
            <a:tbl>
              <a:tblPr>
                <a:noFill/>
                <a:tableStyleId>{789DABC9-9E70-4F95-8B2B-D40180386B9F}</a:tableStyleId>
              </a:tblPr>
              <a:tblGrid>
                <a:gridCol w="6096000">
                  <a:extLst>
                    <a:ext uri="{9D8B030D-6E8A-4147-A177-3AD203B41FA5}">
                      <a16:colId xmlns:a16="http://schemas.microsoft.com/office/drawing/2014/main" val="20000"/>
                    </a:ext>
                  </a:extLst>
                </a:gridCol>
              </a:tblGrid>
              <a:tr h="80950">
                <a:tc>
                  <a:txBody>
                    <a:bodyPr/>
                    <a:lstStyle/>
                    <a:p>
                      <a:pPr marL="0" lvl="0" indent="0" algn="ctr" rtl="0">
                        <a:spcBef>
                          <a:spcPts val="0"/>
                        </a:spcBef>
                        <a:spcAft>
                          <a:spcPts val="0"/>
                        </a:spcAft>
                        <a:buNone/>
                      </a:pPr>
                      <a:r>
                        <a:rPr lang="en-IN" sz="2000">
                          <a:solidFill>
                            <a:srgbClr val="002060"/>
                          </a:solidFill>
                        </a:rPr>
                        <a:t>CMR COLLEGE OF ENGINEERING &amp; TECHNOLOGY</a:t>
                      </a:r>
                      <a:endParaRPr sz="2000" b="1">
                        <a:solidFill>
                          <a:srgbClr val="002060"/>
                        </a:solidFill>
                        <a:latin typeface="Calibri"/>
                        <a:ea typeface="Calibri"/>
                        <a:cs typeface="Calibri"/>
                        <a:sym typeface="Calibri"/>
                      </a:endParaRPr>
                    </a:p>
                  </a:txBody>
                  <a:tcPr marL="9200" marR="9200" marT="6125" marB="6125" anchor="b"/>
                </a:tc>
                <a:extLst>
                  <a:ext uri="{0D108BD9-81ED-4DB2-BD59-A6C34878D82A}">
                    <a16:rowId xmlns:a16="http://schemas.microsoft.com/office/drawing/2014/main" val="10000"/>
                  </a:ext>
                </a:extLst>
              </a:tr>
              <a:tr h="80950">
                <a:tc>
                  <a:txBody>
                    <a:bodyPr/>
                    <a:lstStyle/>
                    <a:p>
                      <a:pPr marL="0" lvl="0" indent="0" algn="ctr" rtl="0">
                        <a:spcBef>
                          <a:spcPts val="0"/>
                        </a:spcBef>
                        <a:spcAft>
                          <a:spcPts val="0"/>
                        </a:spcAft>
                        <a:buNone/>
                      </a:pPr>
                      <a:r>
                        <a:rPr lang="en-IN" sz="2000">
                          <a:solidFill>
                            <a:srgbClr val="002060"/>
                          </a:solidFill>
                        </a:rPr>
                        <a:t>Kandlakoya, Medchal, Hyderabad - 501401</a:t>
                      </a:r>
                      <a:endParaRPr sz="2000" b="1">
                        <a:solidFill>
                          <a:srgbClr val="002060"/>
                        </a:solidFill>
                        <a:latin typeface="Times New Roman"/>
                        <a:ea typeface="Times New Roman"/>
                        <a:cs typeface="Times New Roman"/>
                        <a:sym typeface="Times New Roman"/>
                      </a:endParaRPr>
                    </a:p>
                  </a:txBody>
                  <a:tcPr marL="9200" marR="9200" marT="6125" marB="6125" anchor="b"/>
                </a:tc>
                <a:extLst>
                  <a:ext uri="{0D108BD9-81ED-4DB2-BD59-A6C34878D82A}">
                    <a16:rowId xmlns:a16="http://schemas.microsoft.com/office/drawing/2014/main" val="10001"/>
                  </a:ext>
                </a:extLst>
              </a:tr>
              <a:tr h="80950">
                <a:tc>
                  <a:txBody>
                    <a:bodyPr/>
                    <a:lstStyle/>
                    <a:p>
                      <a:pPr marL="0" lvl="0" indent="0" algn="ctr" rtl="0">
                        <a:spcBef>
                          <a:spcPts val="0"/>
                        </a:spcBef>
                        <a:spcAft>
                          <a:spcPts val="0"/>
                        </a:spcAft>
                        <a:buNone/>
                      </a:pPr>
                      <a:r>
                        <a:rPr lang="en-IN" sz="2000">
                          <a:solidFill>
                            <a:srgbClr val="002060"/>
                          </a:solidFill>
                        </a:rPr>
                        <a:t>Department of Computer Science and Engineering</a:t>
                      </a:r>
                      <a:endParaRPr sz="2000" b="1">
                        <a:solidFill>
                          <a:srgbClr val="002060"/>
                        </a:solidFill>
                        <a:latin typeface="Times New Roman"/>
                        <a:ea typeface="Times New Roman"/>
                        <a:cs typeface="Times New Roman"/>
                        <a:sym typeface="Times New Roman"/>
                      </a:endParaRPr>
                    </a:p>
                  </a:txBody>
                  <a:tcPr marL="9200" marR="9200" marT="6125" marB="6125" anchor="b"/>
                </a:tc>
                <a:extLst>
                  <a:ext uri="{0D108BD9-81ED-4DB2-BD59-A6C34878D82A}">
                    <a16:rowId xmlns:a16="http://schemas.microsoft.com/office/drawing/2014/main" val="10002"/>
                  </a:ext>
                </a:extLst>
              </a:tr>
            </a:tbl>
          </a:graphicData>
        </a:graphic>
      </p:graphicFrame>
      <p:sp>
        <p:nvSpPr>
          <p:cNvPr id="60" name="Google Shape;60;p1" descr="data:image/png;base64,iVBORw0KGgoAAAANSUhEUgAAAEwAAABNCAYAAAAMy4KOAAAAAXNSR0IArs4c6QAAIABJREFUeF7tvAezG1eW5/lLB48H4HnDRyuKIiWR8iVHUa5LrlS+a6Z7tmNntmc+205P9O5GlXyVRIqkbMmXRO+e9wYeSL9xTiZIVmxsxHyAASP1BCCRee//HvM/5qYRx3HM/3r9TyNgCGDR/+f0GPmHHvIa/DX0nYGBwhzL/4FhJH/ls+RzOUdP1FcUh0RxhGEZmKZFLF9EoR4mAQYRxB74fXB7yXd2Bpws2Dk9QsNBzo707gaWARYhRhySrLlJjJXedDDOuyYmpxgxhg54MLfo7+aZfConyLWM9P/1B3ohR38ax3GQ4nFH1ORCIbExgDL5xlCADEEIYhNB2pR/A8CiZK4yflNua8oAYvwwICTAtA0sO6MDiUIfM+hjRy4mLoQt4vY2UWOL2HMx8yXM0jAUh6EwjGcVcSOHAAvDMMmYMVl8rMgjFtBwiMgQx5YupJkOc7DuMiaFwJSFi4mNAOR3OscEOJllhCyoTaSLI9dKFxgoyTUFsFDRT+VIsYmIDRnEHQlLoUrXVyTMVGDkczOBUVc6jtLVlYvrlVIJE9kQsRAJE0kMPczQxQ57GEGbuLuFt71Me2OJwO1RqAyTH5nEqk5hVKYIs1X8OIMXy2QMbCMBzI59nTiGTWw4xLJUcTIiESS9lwxCpTDCECkT0MwIDPndHW3S0xSoBDC9lgIoUENxIGGRXDRVIb2J/EuRv1tbB8Ak6A7U8rbmpSNLkFLRH6ipam8i4vJX7xb5mJGL5Teht0u4u0R79Qa7K3O4/S6lao3KxB5y4wewxw8QFycIjTxu7BCKBKk8BdgDlRY4DJVrTFXNRNKIBuOU1U2VzkiASwAT4JLPVfJT1RawkkMAS/DJDwCTFbgNWCpVcq/k0zuKOpAyBSuKE4lKfYbaIV1BMFQf7kLLsIhNmyhOzpKvzTjAiMRm7UBzFXf1GruLl9lauk6316ZQGmJkej/VvUfJ7TmGUZ0ltkp45PBjE6IIOw7IiLQYEVEcqK0UdbUMG0MtjoAmEpeuXrpWiZGVkQhgKWgpYANbeAcwAS1BIXsbMLE7inKi5wqV6usdw50oX2rEBawoWRkFKNX+mEAHIoAktxDbICucUXkII1n5GMuMMY0AU1SxvYa/NUd3+RKtlau0NxZx3Q5mJkd5dIba3qOU9j6ANX4P5EcJzSJ+7OiCidF3VFoELI8IX8djKmAZtT/ENob8FfVS26s2IjEWKl2DQ0BMDPzfgzUw/ncZfTFiA3s1AOUOVqm0DOwUMZGAJV5PxyBnir0LCGNPTDymIYAkKqA3j/NEUYFIAItjLCvEkvO8OuHuPN3Vq3SWLtBbv0HQWCcMXELTIluZYGj6XgUsM3UfVmUPcbZKYGSJIlG9CNsQLxsQ0SOkn1pNAcmB2MEko4dhqI9TnBKjLbZsoKapWopGp94xMSGJdKrnNECWQY0+gUw4Af/vABNxVruTfK4SLYskOqzGUyRMKINPEHbxgi5h3FdAbKUQ8kO5TRniCmFoqWRaZoAddTF7m3jr12ksXqC9dIFwZx7HbWAQEhkW5KvYI/vJTd2napkbO4g1NEVkldSDJVMSwES6OgSx3N9X1Y8jByPOYpPHtgpYRlYlTc1P6uXuLHgqZQpYaohSabsbMMuwBoAFiYQNDNkAHtX9u/R/4ElT6RHbEePiBh3a3V3a3R3coIVlB2SyJpmsjW3nyVgjZM1RDGTQYBlCKdrQWqG3fIXG/I90ly5iNpfIBR0c2yAybHy7iF+cwBq7h/zeByjPHCEzug+cIURGxWaBRxj36Hk7dNw6ftAnDEUSsmSsMvlMjUK2Rs4pYRmZxIvLz+62NmrTQjGsifEfSM1tJ5WcbxqyCCphfnLibcAGhvIuwAbSpQ5SJEskLNTBtvs7bNdX2a6v0OltY1geuaJNrpghlylSzE5QdKbI2SUc08YxQgy/SbizSGfhIs25H+kvXybTXqMQd8k7NrGVoRtnaDtVotp+CvsfpHrgAfKTByFbwYvB8/sEUR83bNPorlNvb9Bze0SB0I4ixdwo1fIUtdIkpVwNx8wnPC1hE7e1KeFHd2zZwJ4ntvw2ephGJgEsjry/B0yNZaKOd7/US8cxoRK+EMuO1XY0u5usbs2xsnGT3dYqAR2yeYO8AJYrUMyOUclPUS2OUsmVKVomhtvE31ygPXeZ1twFwtXr5LpblOiRdxxiK0srMKkbBfzaLKVDJxi+9ziFqYOE2RItv0ejVafTa9L1m9S76+y2Nun2+8SBTc6uUqvMMDlygPHaXiqFMTJmkTiylVxbQq7NO44s8ZyppN3FDu5Im0iYaIi+BoClEqVgCWgp30tRS7x5hBf6auRtR+7q0upvsbJ1g4W1q6zvzuMGDaxsSDZn4NgZsvYQQ/lxxoYmGa+MUsvmyfg9vLVFmjcu0Vu4irm1SLG3SzHuk3NssLK0A5MdI4dbnaF06AFq9x0nNzVLz7LZ6jbY2tmg3tqm4zXphk26bodu3yMOMxSzo4zV9jIzfpjJ4QNU8uM4RpEotAkDmZ1BxjZTL59OUB1YQo8GlOoOqboLsAgvlSWhAAkpVYZ7V2yo4imAxRGu76oLdzIxpuXT9rdY2b7B3OolVrZu0vV3wOpj2RLnCV/KUsrWGK9MMD0yxUS5SjkGd3WZxpWL+Mvz5JqblPsNCqFLxjQx7SzdyGLbzNGrTlI8eJTqkaNY4xPUY5+V+gYbO2vsNjZpe00iJyI0DfpuTBxmKeXHmRzZz96JI0zUDlLOjGFTVMcjFsg2LLKOiSVSlqpnon1ilwegDZxAYttMcomE+bGbGEGNCZPQQoyjgCegCW3Ri6mWikqKG/fA9IiMfgLYznXmVy6xvjuHFzexMj6R6eK7PczQpOgUKToFavkqM7UJZkpVwvVNNn/6EWNjnRGvR9ltYffaGEGI5eTwrTx1p0CzWCOz/yDlQ4fwKiXWenXWWhv0/BZ9v0mj3yK0ILKz+IH8T4FyfkLVcc/YYcYr+yk5Aph4a4c4tDQecMw05tS5D/jkgPWLZ0g5aSqAtjqtOI57US+JvQy5gLjOFLA0K6HOIA13hEpEhISGS0yfkC7tYJu13ZvMr15ibecWXtTAyonc+wR+VwFwsHAik7JTYnZ4mgPDkxhbDdZ/vIC1scVY4FPxuti9LvgBhpXBs3M0FLAhMvsOUDy0j27BYbG9wXp7ndDoEtCl5XYJbYdYvGpgJ4DlEsBEJcdK+yjaY1iUE06WklkNbe+y1Amn/P8HLDMArBm2NYA2Dck8iHYnoN0JCNOUTSphyrvoK2CR0aMX7rDWnFPAljeu0/F3FLBMLsY0feKgT9yX9E1IyS6yd3iGA8Mz2Ds9Ni9exVjdZMT1qHku+TDACCVXYtLBounkaZeGyB0QwGbpFi0W2qust1bxjZZKeC/0IFMCq4Tr2cRBjpJI2OgBZsYOM1rcR8EUwEqYMmmloCJlhjKJQcQkvE7E4W6V1ARCGgXlBirZjDpJ1kEBS4JXASyJk5WppsxMLihUwlNWHZsusdFXidruLDG/foWF1SvUO+vEVp9MwSCbjTFil8DtEvd9ClaB2doeBSzbCti9fJNgaZ1yu0vN8ykro9ZMF60wpm5l6VarFA4eoHBghnYhZqG5wlpzGd9oJFIskzQLhJTwvQwWRSqlSSZHDzE1cohaYQ85s4ZJAYMcZizs39G5DuyX2uvb4dwgT5basPSk/G0Ji1OVVHKmGS7MWP47cI+aB0oSfRICCVkkAcswhTi2abjrLG+JHbvCxu6iciMnF5PLG1iWj+91CfsueSPPzPAe9g/PUOxB+/oivbkVsrt1Kp5PzbTJWhnNPDSCkF3LwR0eoXjwANm9EzSzgQK23lzCp47pBMSmQRjlCIICxAVyTpVhoRSjBxmvHmAoN4ljVBQsIbQiZRoySTSRusGBIqqESVIhjXsSapqQ2YKqcxzHLSQGTKVIk38GluaUkoyQedtdyroLI5ZQSn7TwzCEkvTpRbtstBZYWLnCysYcze4WkemRycbYGYm+XPx+n6yZY6a2h721aaq+hbu4TvvGIvH6BkOeS82wKGYLRKZNI4yoWw7B6BiFAwewpoZpWB4LrWU2Wiv4UR07I/bOwvcsAi9L1qlRLU8yMbKXidEDDJdmyVsjmJQgFqMtKpnV2NKQLMpdweBAGZMsjOZe/o64FgahUQNh+lEiRZprEmInaeABYKKaEoRJ3CY0OSCOXeKwi2G6GHaAb3RodlZZ27zF8votdhsb9CUbYfqYGQiNEM91cYwcU9VJ9lQmGCFLvFmnc2sBf3mJYq/LEFDI5MHJ0AyhnclhTEyT3buPoFZihz4r7XV2Oht4UR0nE2FbJkEfIs+hXBxjfGSWidF9jNT2UsxP4BhVjLhAHGVAYsxBMG46tzMUaVx+m7IKQxDxUIuUgioKrRJWl7SMhvGxSpOm3+Ikq6lZ8kHaMpLzJIUTEId9Yr+tKmlkImLLxXO32dldZn1rkZ36Ou1eHTfqE1oRvhHjej62mWW0NMJkaZgJO0+206M7v0h/YY5su0khDik4ST6/E1v08yWcmf3Y03voFrJsBl02uju03F28qEnGCclYJvRjzNChNjTO5Ng+xkb2UhqaIuOMYIh0RXkFS4NyyZXJKpqWJO9STmGm0pRkJ5IUdRJ23gEsTVHXBx/HcpoY3TuHIZIl6RwBS2NOoQtiIT1wW6qOZGKwfaKgidfdotXeotXdpdtv0nY7tEKPVuDRc30drIRHtUyeyUyRahjgrS7TXbiJ09wh4/VwpBhg5+hLsFwZIb/3MExMs2uZrPW71P02bixxZBvb9MnbJnksCmaOanGY4eoU5fIkTn4U0x6CuAhhLk0BZhOwlIWnXEnuZ1kJgGaSaRUkBKzbnD+GwiCn30gFUaRLTrfTQ5OzEnj5HgRCC0QNJZUSEAY94n6TWLKmttg1nyhsE/pNoqinxNaL+nT8Pu04oh1B25VzRCFschGMZ3KM2xBsrtJduonZ2MLsNTHCCOwsgZ3HHJmifOgYjEyxGYSsdjp0JLOaFXPcx8KjYEu+3aQQW+StPLlMGSdTUbAMs4yh3rGAYRUw7DyGncOyJEeWgiQSakk4ZoMptQFLnY7YMAUtdQy3ARM5GaQ7ErAE3wAzBSuW0le/C16HyO3ieT3cXpOw1wQBTMCKPYKgo+keiSHzBUfFtBeHuE4WN5Oj40e4bkjkhsTdPsOOzXTBIdpdo7N8k6i+QdjaIZYFkjJbtkx2YpbK4RMYtQnWO33WW1082yRXymKaHmbcp2CGFMIQpx9geBFRYBKFonp5DKOAaRYxrSJmpoSZLWFlimTyRex8EcMR9bTTsl6iqrFlaz5uIGWyfvIqivYmXjLN94hmGQJYiBl7GH6fuNskaO4QtLaJu3XCbp1+c4decwu/11BbBilgkvWwIk3rFIp5sE1c08SqDuMMT+CZWYLQROKY0A0oORmGcw5Rc4vW6hy93VU6O+v4bh8nk6MwVKM8tY/y/qOYxWEa3T6Nbo/IFM8rVqJN5DfJBD3MVou41SbqeQReRBhIpjcLRg6sPIaVx3QKmE4RK1ekUBulNDqBUxzCzBYwMkVQZyPjzhGZWc25Sa5RLLcImXBEBayRsl0x8I4CJmy7pwAFu+v0t5Zwt5eJWhta4YnaOwSdHUKvBWFPvacQWmXEtomTy+Bkc4SmAGZhDCWAxbkypuTEnDKWnSdXKJPPZon7bdqbyzQ2l9jaWKLf61Aolhgbn6Q2vY/c6CymmcVtd+h22/h+j0jiyN4WkVsn43cxOy1otcELiIJYk4hJjTFDbGY1v4aVI7ZyCowzNExxZIp8bZxcZQy7PIKRr6hU45SIrLwWjwP1lonxrwwA2xYTBGQMOWJswwdJ8O2u0lu9SWPpKt21G8TNVRx3l0LcIScpZjnCPoYmmIxEvG0RZ1srO25k0MOka2cIcmWs4jCFoUkqw7MMjezBqU1AXvhRjNvYYmNtjoWlm3S7LarVKvv3H2B0ai+GhD0dl7hRx2vv0q2v09xeoF1fAm+HfOySC3wyfohmnNTzJV5PQJNiXGjaBIYjlUw8I4Nn5bAKw5TGZ6lOHSQ/tg97aBwKNchViOwSoZETw5SSLqgOqkabokkmZPWIsaWY0d+lv7VIa/k6zaVruJu3MNrrZP1dClGbXNwjg4sT++pPNJNkmoSGvLszSM+0FTT5K6uXKYySL89Qqs6QG92DMzKJUSoThi6t+gbr64v0e20qlQpjU1MUh0ZUJ/zNbXorS3Q3l1R13fYqsb9FwepTzhhkxc74IUYQac5OVEkLGVI4NjOEVobAdBS0Pg7twCCwSwrY2N77GJo6iFObxpBKe6aigXwgJkT1LVFJ4Yiqkltu4lUdKb+LhAll6O/S216mtXJDQetvzkFrDcfdUcDy9MkbPlkplyF1wWSQfiTzMwlNyR6IKti4UaiH4RSwsiNY2XGc4iTZ4RlyE3txxiexilm8oEezuY3v9Sjm8xTKZS2Z+fU23aVl2otzuFtLRJ0NDH8bJ96l6LgUHQsztoj8mCiUqlZMqN0MFoYl48gQmhl8w8LFphdbdHxTARua3MfYvvuozhwiU5vWtgScMrGopKm19UEJQNhcasOEvGscGWmHggiu4bXxW9v0thborN6ivXaL/vYCRnuDbNihZPgUTJ+sqaaRKArxwwg/kNSiqaGN1BZNYeGhSxR62E4eOzuCb9ZwzQrkRsiP7aG8Zx+5qXEo55MWhUgiihgj8PG26zQWV9lZWKC/tUrWbVA2uxSMFna4DcEusS9VK5NQcl0S8lgOpiNHBsNJ7JeHRS+EThDRDSxCu0CuMk51ej/DM/dQmtiHVRmH3BBYBTBzhCpdYmISp3i78t3VzKrET9INE0jJFVs8n9chbG/jbS3TXZ+ns34Lb3cFOjs4QYdc7Cm4pvY3RISqClLxMYl10FlV9TjoaWeOLattDdGNy3TjIlFuhOLkXkYOHKK0dwajWiTUOFVKcSb0erRX1ti6tcjuwiL+zgZ5v82w4zJk9ciEO8TeLr7n4kkLgZVX7yb3lvhSq+2WSJej6ugbNp6AYOXIlEcYGt+jR35khkxlHCM/BLaAlU0cBdIxJJwsUcncwOhLGK3FjVBixCDpg5GoQY1Hh7i1jbu5QndjXm1If3eFuL2LFXSxhFZIPkrDpiR1KQNVwCw74cxBDzvoIXW9gCKdqEDXKBGVRilP72f04EFKe6aIyg7dyNUiSy6bwXQ92ivr7C6t0VxaJdzZIttrUKFHxeyRj5vg1/F8D9fI4jslQiubcCjDVMcjKiWgxU5OOZiRK2IWhiiNTFGd2qte0irW0nxaDqShxRCPKoClJDa1YZkBD3O1vUXskDB7aSgST5lEVFIkxesStXcJm1u4u+t0NhZwt1eJug0it03gdogkEtD2gaRDRwYtVzCjgEzoIv7GMS0t9XtWhagwjD08SXF6D4WZaYxqjnbUYaO5ST/0qJRKGlOaXdEjj2C3hb+xhbe+jFHfJOc1KdIma0jWN6JvOPSMHJ5IlDid2MCLUKmKnTyZYoVCdYzi8DjZ2hiFkXFy1THMQkXZvzQCJB1Jwv4zGJaEUFLXSNP0coadBt+uUAMtOUlCLekP0t4JiS0NIbE+hmRN3Q5hr4Hb2CCobyQgtsXVN/DkO18I7CANZyh+Ei1k4oCCeGCxadkKcXEEhkawqiPY1SHCUoYmXTa7G6zsrNLzuhQKOSqFMsPZCiO5KoUwQ7DbxltZxV9fwWzvkA1aOJHElAH92KAnqieSIelq0yGSw85h5kpkyzWKtXHyIxM41RGcQkJYhagaEltGpo5Xahmm5YAcaUYwyW7FWFJlEi/p+i0sy8IUQy0mPBLjHRKHofZISPOIJV0ypGkdtw3dBrR3iRo79Bs79BS0LkEgjSFp/6KkiGJpQzHI2w65fFFth1kbx6gOExcLBKbPjtdgubXMUn2BtfoqHSmGWCbVUoX9Y/u4Z+oeJorTGH2I13dwV1cJd7cxew2VfgnV+mGIL5ItUpnJYWUKCoiAZReGyJRrZIeGMSsjIFIl9jQyMCTFI4fY3kjSWxJ/20mcqaWypHQmdtWwpGdDOhD9enKSXETcs9ADdc9JJ45lGdhSYYkDgqBHT6Vql7jbIG43CNp1+p0mnsScUlazbTLZLJlMBtt2yGYKZDKFZHASngxVMSplJD3VdOust1ZYbMyx1lqg3tvS1gMpzxWzJWZHBbCj7KnuJx8VMJsBNDrEnQ6G1yP2ekpDwkikOzErsrRitwy5Z6ZInMkTZwqQK0JW3he0KuVkstjqmESaEkOVdJiljV2aHxzUGiUhkLYK+P0trNSrRbGFHxnCAZOOlaR3ib7r0Wk1aDd3aNW38XtNbOkglDDF7agdC6ReKVVS0XfHoVAoUK7UqI1OURKXbTh03YB2GBNkDOySRWD12eqssrRzjc32Io3+Jl6Y1BjymSJTw7Mcmryf2dphcnGR3lYPd7uNE8FQMU8+axNKb6zfI9asbo9Op0e906PZD5SoWoUh7OKQqmcvNHDDWOuepaEKlcowlaEhCrmszvV2NVGlLckPDlrAJIpJymyNZZxsHitbUM/Q92MloHbG0qKqF4QsbWxz4/p11hbnae6sa7tlOWeTd0TyfIzYJ5bcVr9Pp9MmDEPK5RLTs/s5cN8JpvcfwbZyrK1vcXNhiXqvQW2qwvhslba/w/L2VbY7i+y2lnD9NtlsjkKuzMjQNPsn7mdf5QgEDreuLLM6v0YlX+LIkXuZnp4Eqav22xqT9uo7rK2uceXWAtfnl2i6AeWRSUam9qjx36q32a43NSIZHZtg//6D3HPoANPjw+RtqZilPSlhhBnFONogmGYnrLR7p19fwc7ksCWXbti4IbjCljHpdfssr29w8co15m7dxOt1qZbyTI5VGa2WKGRMpXeWdL/EIc1Gg+WlRTY2N7RjenrvAY6deJyD9x0nkytyY26Fv379HXOLc0zNjvHIz45RHDLZbS9Q7yyx3VjE9VrksnkK+bIWM2bHjjGW289uvcsXn33HpQtXGKmO8Nyzz/DAsSMamRh+B8Pt0t7dYX5hka+//xtffvcDu12Xffcc5f6HHqNYHWVzt8ny2jqLK2t0un2mJiZ45OGHePj4MWbGhrURxhbUUsAkTT+oVUpDs0qY19q4o5KmdI6a9MOIRtdnbmGFv126zOUrV2i3WoyOVLn30H4O7p1hrFoiZ4t9k8a2pLGuUd/l5q2bzM/P0XNdRidmOHriUQ4feRAzV+DC1Vuc/ug8Fy78xOTkCC++/DSH753GsNq0uivUm6v4fodsJksuV6JSnmJ86CBONMyNhWU+/PA83//tAuNj47z5i9d46vGHyQrXi3rYvku7Ifef5/wXX3L6/KfstPsK1skX/4GJ6VkarS5Lq2v88NNFLl26rIH6Iw8d56VTJ3nw6CFGy0WtiBvS4ThIzSddxTjOoBnFbyuNiISH2FlM26EXRNxY2uLMp3/lk88+Y2t7mwMH9vPkzx7nkRMPsGe8Rjkj/aRJiX3QaywNISvrKywsLrBTr5PJF5g9eC97Zg8iDeY/XLjC6T+f5buvv6eQz/HyC8/w8ktPMjtToS/xq1vX/JrQOXEUhewIGavKVt3jq29/4vTHn3L56jUmpyf59W/f4LlnnqBoWUhDuhMG9Dod5hcXOffZF3x49hz1do+HH3+KV954kwOHDqlT2G52+PrbH3jvvfe5duUKszPTvPnqK7x46mn2TY2RNU2VMiuS2FRCNemdlfGkgBF0CULpJJQUTQ7DtNhodPjqh8u8+5cz/PDjBcqVIU4++xTPPP0E9+zfw1AhS8J8pY4nyhtjGVIfDGm0G2xub1FvNjT4Hh6fYGRknI4f8s23P/L+2x/x7Zc/IJ3fzz75M373m9d49MRBDMMnjPra5Ku9sHYG28zjujaXr63y8SdfcO6zz5lfmmd67xS/+w9v8vJLJ6nmCkl0Ig0ursviyiofn/+E9z/8iO16i8eefJo3f/0bjtx7SPlmq+9z8cpN3nn7XT49f45SPs+v3niN137+Igdnp3AMU22X+E4RJDX+ptRXBx2IYT/hXUJdnRxeGHF9cY2/nPmUd/5ymrX1TR56+CHefPM1Hnv4GCOVYkI30vgzkmBZ6IRpYZmWtkO1e11ava4mfnKFPMVCiXbf5fPPv+WP/9f7/PD1BcJeyIljD/Iffv9rXjr1CEMVaa9MO7HVx0vgbrC94/LXry/z4ZmzfP7N16xtrTCzf4J//Odf8dqrLzJWrSEJaWkACIKQ5bUNzpw7z1vvvsfmzi5PPPUMv/397zh25JDGthKE35xf5f33PuD9d9/Vytiv33ydN155mQOzU5ixoYBJNcoQwKSKpo0rgx7XyCPUTmoTwzLZanX58tuf+NO7f+GTz78kVyjwyzff5FdvvsLemVEcWyrjKQ+OQ8JIym4BlmViW1IVMPGiEC8MCSSgt2Icy6brepz9+Ev+/f98m+uX5wh7MdPj07z84ou8+spzHDw4SbmU9tOm9cBOJ2ZuYZsvvvqRTz7/gh8u/Mjm7hqTe0b47R9e5403X2ZmYhJb2ynFVkesrG9x5ux5/vT222xu7/DkM0/zj3/4PQ8eTgDrhjHXbi7y3rvvc/b0GUrFPL958xe89PxJZsZHtFQk2pKxkvZ6AU1Qy4oXTRrqZNJJ4Cw5rYW1TU6f/4K33vuAH/52ganpGf7lX/4Tb77+MrWhrF5Qy3FqvyRhFyShlClCIVtbpIwCvgT08r16UZNOt8df/nyO//t/vMfOZgsjlJ4em3sPH+aFF5/hZ088wPTMkE5KJNj1IzY2ely7vsKFi9e5ePkKl69dYXVjkepIgVffeF4BO7h/HxlbTD8EYcTq2janz57jrbcEsG2efuYp/vCH33P8yD1q0Nt+wN8uXuGD9//MpZ8usGd6ijdeeYXHHz3B8FBJN5bI/eVcbSoUcxXFFLIpD9OCpcQLKHdIAAAVHElEQVTdhvSNhly9ucAHH33MB3/5iKvXbnLw0EH+23/9V9545QXyjnpcBUvEVtvL0w1S0huqtfI08BbuG6Qd1yKR9WaTd989zbtvncaI8+SyJbY2t1UyH3/iIV559RRH799LPpvwoWbb49atLa5eXWB1dZvtHfGAt7g1dw0nG/HMyUd54xcvcfToveRzeU30eUHEyuompz8+z9tvvc3W9iZPP/0U//iH33L8yGEFodHr89W333HuzFmajSYPHDvK8ydPcvjgPnKOo+AI208EQiqNIUEYU8qlgEmDbSghhWHg+iFXrt1Se3H23HmuXb/F7Ows//X/+M/88rWXKDmJFAr4onxJRkO6EgZsJenISCJPQ72SeFJxKovL67z73hm++uonpib3UakOc/naVRYWbzGzb4xXXnuep559mInhYWX6azu7XLo4x41ry9hGgVy2zK0bt/juu6/pdRscP36Y115/gccefZBKuai5dzeIWFzZ5MyZc7z91ltsbKzx6GOP8MtfvMGRw4c00SnAX7l8iYW5OUaGh3noxAmO3Xsvw1Up+srGsUhNjqMhobgz8ZaQdVIb1tMuwwQwkbDL125x+uOzfPLJZ1y9dp3pqSn+9b/8Z379xiuaP9ftLwKLbG6QQzcJpCX2dHtMUgRNtp2IJHZ6fX68dJO/fPgJSytbPPDgCcYmJ/jy26/59IvzGBmfF15+ipdfPcW9hw7p9peF1RW++/YSc9dX2TO5n4Ozh7lxbY6zZ86xsbbMoYMzvP7685x85hFGakOSiKLnRywtb3L27HneffcdVleWOHr0CC8+/zyzs3vodFqsra6ytrKEY1kK1sMnjjMxOobj2JqxSCr9iaF3xD6kH2XtNEXdTT+QxgvxMlduzPPRmbOc/+RTLl++zMTYGP/tX/+V37z5GqVsuptDq+KBXly9h17YTLusU7nTfjOUfgjD/uTLv3H23NeaYDz10kmm9kxz+pPz/Psf/52VzVs8+tSD/PJ3r/GzJ54gZ+W5Pn9Lmb0A9tgDj/Hk4z/j2sUF3vrjB8xdv87M5AhvvPE8P3/xSUZHq7oPpO9FLC9v8sknn/LB+++zuHCLvbN7eOSRhxmuVVlbW2FxYY5+t8vRI/fy+uuv8/D99+M4sr3ndlcqYSit9UIlkv44wbAwkLBOWgoXchaGEfMrG5z75DM+/Ogjfvzpb9Sqw/z2N7/hF2+8yvTEKBnb1qA0SWkn/EtTyqkKasUmbQGVa4qELW3ucPr8X/nq65+ojgzzwksnmdk7w5fffs87H7zL3y5+R7mW4+lnn+DUC6cYGxnnwoWLfP/tRUq5CieffoZ79h/g6sV53n7rz/z0/Q/kcw6vv/o8v/nly8xOjitgvi9Gf4ezZz/h7XfeZmV5kaNio049x9jYKEsL81y6eJHFxQVqlQovPH+KZ596munpKTIZW01H4Etay8RxhCYZ6kh8P2Y4n3rJQU5/kP7ZrDf469ff8t4HH/DV139V9E+dOsXrr7/G/UePMFQopH39g+7idGfuXRu47t6EI4DeWlnjvQ/PceHSNfYfOMALLz3LzN5pLl+9xblPP1G13Nxe58ChfZx87iSze2a5du0GSwurPHD0AZ57+kmGhoa4emmO99/7kC8//wLP7fPzfzjFf/rDr7hn7x7d7CCSsbq+w8dnzvOnt/7E2toqTzzxGL/4xevqDZeWlvjhhx/5/vvvNNS7//5jPHfyJA8+8ADjo1p51C4jibgzjq0SJtf0g5ixAWB9KYeHA2ph0nX76sIFsDNnz1BvNLj//vv51a9/xamTzzJeq93pZtdaQEQshlLslWWrsRRJDiNppEtasK/OL/DHd97j1twiJx46walTzzCzZ1Ind+HSZc6e+5hvv/1Ws5oPPvigAtbpdMnlcpx85iQP338YL4q5euUmpz/8mPPnz7G1tcXzp07xX/7lP3LsngPqjGQs62s7nD5zVgHb3t7h+VMn+af/+FsOH9zP1k6THy9e4ezHH/Pdd99quPPII49w6rmTnDh+lGqxQD8IcYMkvyXzkcqXeMvaQCVlZVw/0KShZUseO2J5bY3PvviCDz78CxcvXaRUKvP0s8+qaB+55xCVao1cNqv2S6tFgYixQdayNK8k77vdnm40sDJZbiws8v/86U+sb2zy3HPPcfLZJ5kYH6HZlmzIOp9+9jkffvghq2urDNeGmZic5MD+/Tz44AM8fOIEe8aHdSJz8yucO3uOjz76kOWlZZ5+6mn+93/5Zx46dq9OyvdDtWGnz3zM2++8w+7uLs89+yz/9E+/54Ejh3C9gPmVdb759ns+/+xz5ubnyOdzavwl9Hvgvns1LSWL7eliW7rRTI7yoAjix2IsfQLZaWY7OBY0uz2uXr/ORx+f4dz582xubbFn7yyPPfqYGtCDhw4xNjyivEVecgMBTOyVkFgBq75Tp93tkSsNMb+ywh/feotWu82rr77Ks089wWh1CC+KaHddvvrue/701lt88803eJ7H5OQk//Dyy/z85y9zYO8e3R0i525s7PDJ+U955923uXHjFo89+ij/2z//E088/CA5y0oAWVjl9OmPef+D99jdrfPUk8LDfsfD9x9RuyRNLfPzy/z1r19x/pPz3Jq7xfjYGCdPPsupk89wz75Zsvk8vhZAzCTjrC1VqZd0/YSRyxKZYrzTILrZavHT5ct8fO4cX3/zDVs7OwwP1zh+/DiPPvoo9xy6h7HhYU3FJBsDDA2R2q0225vbbG9v4wcBleFR1re3+fNHH6nqi2d64vFHGalIG7g42pjLc/O88977/PkvH2pmRNj/7377G1588RS1gnRIJ3nPbrvL+U8+57//j//OpUuXuP/Y/fzhd7/jhWefYrRSptf3uX5zidNnzvDhR39hd2dXVe6Xv/oljz18nEpZ9m1G9LouN+bm+OjMx5w9d1bP27tvH08/9SSPP/ooB/bvpTA0lEYuyYb/24D1vXTvo5lQUPEKg4czbO/u8tPFS3z59VdcuXqFbrdLtVbj4MGDHDp4iPHRUc3dS+hjW5ay4ka9roD1ez2NQ2sjo2zt1vnq2280E3Lq+VOcOHGcsWHZlmervVvbrfP5X7/mz3/+s6rtiePHee3Vn/PAsft0X5BogRRG/L7Lp19+xb/9278p5dm3dx8vvfA8zz39FDMT4yphN+cW+eLzz/nss89oNJscO3aUl156iYcfOs7IcFWNuSzUdr3BN9/9wKeffsq1a9fUtOzdu5fjDz7I0fvuZWpmmnKpTE7S15ZsnBlImBep2Mmuf8la9FxP9yLms9KpZ7LdaHDh0iV+uniBxYUFlQDxnFNTk9SqNVVFoRW5rLR1Q7NeV9AEyMmpaSq1mgJ249YtnGxWjf6R++5jYnyMUiGHbRipfVpM1H9zS9n5E48+QqVcVvsqKp/LOIS+x1ff/cBbb73FzRs3GK7WOHr0KI89/Ah79+zR1Pjy8go//vgjP/30ky7wgYP7ePzxxzl67Bhjo6Oah8vYFn4Ysrq2oYlEOX9+fp4gDJiZ2cN9R+7lnsP3MDk5Qa1aUdNz57kVKUkTWyQXETWScMByxONZBIGvoEkgK55pcWGReqNORuyX7Ft0XVXlcrGkn7ndHv1+j/LQEHv2zJIvFhWw7Z0dLMdhZs+MHiMjI1p8EMCl7tfqdHXwjVaTw/ccZlby9aaJL1tppPc54xAFAdfn5vjxbz+yvbWl2ZFyucz05CTjo2Oas2o0GiwtLrG8sqxEfGJijIMHDzA9Pa3URDyvSJkh/Wt9V+3cyuoKS4uL7OzuagFHONv09Axj42MKWD6b0TxZul8y2aWm4VHaoy72TJi/TEbE148jvCDQFVtfX1fvE/gBrtvH7cm2ZYtioUg2k9GCru/7lEolxsfHsaWFXJrh+n3teSiVi9r/JROVcEQ3helO6oj1zU08z9XflXI53DRTIBKcLF7Atqr8pk5WJEoO0YahoTJZJ6NOQ1Sx1Up6K8vp/UrlUgpWRu8rmRVZcQG1026zs7tDfVd29QbkczmGKkMUiyWKRSkTyh7MNKcvhUg5SXRYJEXqihLTKDcLfK1lWrath3rEMNR+BhmY2+8TBoGudDab1d+Kl5TP5FrymdQ8BYxQW6KS7KWsooCcbPqSvJMUjwM9VL1zOf1MFkkkwUlKXCptMk45RxbT83y6sqFLVDab1QUTBxREkpJJwjblUbIoei/Z8icMfrCXarDTPanDyoIIlxvsPxIV1UqSZVDKl9Ino/hSoA0UoMGzFwR1fR8L1UjAkEsLSINnVSRPF0hiriRATW4koOkENVQS75sEsLookpmVVG/K3yRol9SM73s0Gk3lgSIpMinXcxUgaWqRcEykQd7LJASIjLQzGYZKs0i7fGbL5tQ0JSPX1gUUKfJ9BcK2LS0uS2JQ0unyXiRNGnFkbklNVQrQdiIYnqd2XOxxPldIK9+ed5t8SrpP0hsyOQVA0jiOo6Iuk+/3XZUKmZAiL02/4h1FZT1ffyMXl9WW7+UzfSqBTCxIwNYBx8k95PNSsaRquL29q3aqNlzVjScCmIxFpVval+KQQDsMk6KEI5zRdvTevvS2ysOPNKZNXom2JGMbqK8AoWCIgAQhmWwCjtjpBDCxlZnEXoaRapLMVc7LSvOwbvmWLcnag5L0eKnkyCt9CFEiQGKYEzsnYp1IVbpHQvrB5Ldqb8TjWomEGYlaa4wqbcOhn6qXgJ9IsGyQktYmkXDhb6rGuax6RWFeMhmhInJvSYXrc3XSR0HoQ5FExSxTpUdAUGcl4YyZbk9OibRIYbJYIoGSxkoWTzRHJEqur+ootY1YSmrJNcSUJFpj4UjrgSaopVXprg3x2iMqT2RKJUBWUTsJxcb4iY2Ri8nKycWTtPSdB4LIuXKOVip1JZMu0WSXinTJJODKS5rsJH5M7J6ArXlutY2SGhbplusnAItEWrr6Kjn6NKnkOToC3sAByNicjKOSMZiL2rNU+gaPwBHbOPhs8EigwXcDoZFzxD6LqbCstMwmhl0nJBIljb1hqPmibqerdqFQLKqY9t2+Mm0BQ8VYG/BkRa1kYtIBZJn6V64lDF5sk0xeMnIiOTIzCarFpshvJPgdSKqocUba1cOQdrNJv9+/7YTE9vmBPHXFpFAqUSwUtOnXE08p49f7RXhuIjm5fE7bDeQ+4sllTGI7B6Bqo0wmo5RIpE8WShZGNcM06fV6ahdlzPlCQZ2UKX1jqpKpR9EOMSmTiT3Z2mZrc0N5lqRxhSJIqLS1samyKN5InwsWRXox6dYRgyvqIPxNgJPB9Xpd2u2WJhKlM1oGt7WxofXDQr6gDStifOV3cp9arabSJnxvZ2dHVU3sh4AgNk0kqVKpMjI6rPcRNe52OonaR7IYHbVFQiGqlareX+iFqJ44CbmvLHS5PEShkFdHI70gYlcFUEkyFApF5ZlyLaE/whcVtGx+UDVK2jXFOou0yIpIQ4cQOVGpibFxKkMVGo06a2trWn+UicqKC01wxEhKi6X2mJkpYAlnksE0mw0c22J0dATf81helM0LQmzLOkCxJyL2kxMTmqWQ/JmQXOF7MsFsToISdAIiMdXasFa+ZZGEpMqRPCssptls0ut2laCOjI4qvxLOWCwWlVt1ez29piyM8EBZFAF0QHOq1RpyyG/k89HRUSYmJpR827cr36nLl5UVVROxXlleZv7WnF5cUtQSgkiFZW19TaVrqFxOeFocKWB2JnkYkMSiprhqEX8x5J12GiY5TE1NEHg+83NzOqkBeZV7iNQKE5+antbry8TX1taVY+Xz8kQTtNFF3ldrVWZmZ8nnCzqx3d2dZIt1DLv1uoKkff5jozQbLQVfqIpoiYAu5LtWG6ZSGboNmKio2Ff5fHR0TIWj1WozMTHO2Pg4ubxsvxmU2fSxLL6qghhUSQbubO8oaGIjBKxqpaL6noREGQr5vKqc2BEnlS5N5Yph1kqbGOqYXq+jsaUYaUnZCF9YW1ml77ral1UqFjUVJG59uFZjZHRMUysidbtbEsB31YYKYLv1ZNVLQ2UFN5cv6HuZnKiTpJMb9QadbkdVTqRIgK/XGwqg5LnkXgJosVTS96LSYpvFsUkcLRX64ZFhXVAZo4xJzlWSLZ5XOxAlWSZ8KY7IZmTzuKHGXUATaSsXi7o6YiMkRhwYffVQUu3OJgRSWLlMVDmQuG8pxnou7WZDrykqKb8VNRBvWy4VNWDvdUVN+qrmQ5WKAqaxZUPaQF0FTF4iPa1WU+2JhE7ZXJ5ev6tSo5lRKdK2W+os5DflUol2u6OHqJ/MQXik2DzxoiK5Yu8kwyK2W76TDp1qVWytpwDKb0TrxKGIjU56XAMJuCXjFJF1EuMnfER6w8RTCMsWoykEUrlYICFT6iGFVIo6ahE4IX9CJ8Qgi5SJHet12vo7yTzISokHEmmWtInYDrfbTxbCtnUSYpvE64mnlt+rOpimSlO321HeJOospkAkM/Fy4pnR64idUyOfzdLv9VUYZDFyElEEoUptwui13SThlbInqttVSS6VRKKTuFpUVb2v51EopjzMFbIq5WwhdppilvbrWO1NFCTxmHwudinxRpLDl5SjPErGUpulJbowIX+aiJQJiKeU+EwYdByREzshZNAXGpOEUEITNFhPY887MaaB77qJF85kVHpE2mVRBBwBRK4lCyFHwqeExsgmiyTVLlIjbF48raicSorUIFKCq+RW+XnCGRNKAln1ygnd1ihGY0x5llBKK9xB46sE2fr8iiQ21H6JdDuqdLQMYkb9LiWt2q4uZFP7MiRKSB5ZIIPR3WTa+y/SmzxNKSmRJ5xPJyk9WJGw6+Q3t+8hT5IK0gBaJi+TSld9QJIH5FI4lAbwgzENAvrkGQrp5AfBy93zSALvJHJICijaNGQlTxDVcUqBOn3Wo9jhpAMx5fkDT6MlIZGeNDRKtqqlD+FRA5UCmj4yV1ZIckC3n4uULFuaLtKnoSpVGEQGkp1VsOSSuijyeMA0ekhDs7sDeu3YELXRuDWRBpFksY9yH5FcWQxtG0/BkmEmsbCAmUQpg7AtabFPFkCOJJORNp4kuCp4g+hAH5s1yHYkvTt3AqP0qSn6o3RPUnKFFPE7X6TLcvvEwSML0jvq10nIoptD0ngyif/uGuDgEZ/awXxnNQfPObv7Gjr5dLGUsUvDgzSNpPZrcK90BLfBULojZuQuyR4syO2nhN71YLUE7L8Hc/B18oS6//X6n0bg/wW6N9HN0J3gTg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61" name="Google Shape;61;p1" descr="CMR College of Pharmacy updated... - CMR College of Pharmacy"/>
          <p:cNvPicPr preferRelativeResize="0"/>
          <p:nvPr/>
        </p:nvPicPr>
        <p:blipFill rotWithShape="1">
          <a:blip r:embed="rId3">
            <a:alphaModFix/>
          </a:blip>
          <a:srcRect/>
          <a:stretch/>
        </p:blipFill>
        <p:spPr>
          <a:xfrm>
            <a:off x="381000" y="228600"/>
            <a:ext cx="1295400" cy="1143000"/>
          </a:xfrm>
          <a:prstGeom prst="rect">
            <a:avLst/>
          </a:prstGeom>
          <a:noFill/>
          <a:ln>
            <a:noFill/>
          </a:ln>
        </p:spPr>
      </p:pic>
      <p:sp>
        <p:nvSpPr>
          <p:cNvPr id="62" name="Google Shape;62;p1" descr="CMRCET HYDERABAD - 2021 Admission Process, Ranking, Reviews, Affiliation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9"/>
          <p:cNvSpPr/>
          <p:nvPr/>
        </p:nvSpPr>
        <p:spPr>
          <a:xfrm>
            <a:off x="533520" y="4267080"/>
            <a:ext cx="8076600" cy="756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457200" y="3574080"/>
            <a:ext cx="8152560" cy="760320"/>
          </a:xfrm>
          <a:prstGeom prst="rect">
            <a:avLst/>
          </a:prstGeom>
          <a:noFill/>
          <a:ln>
            <a:noFill/>
          </a:ln>
        </p:spPr>
        <p:txBody>
          <a:bodyPr spcFirstLastPara="1" wrap="square" lIns="90000" tIns="45000" rIns="90000" bIns="45000" anchor="t" anchorCtr="0">
            <a:noAutofit/>
          </a:bodyPr>
          <a:lstStyle/>
          <a:p>
            <a:pPr marL="0" marR="0" lvl="0" indent="0" algn="r" rtl="0">
              <a:lnSpc>
                <a:spcPct val="100000"/>
              </a:lnSpc>
              <a:spcBef>
                <a:spcPts val="0"/>
              </a:spcBef>
              <a:spcAft>
                <a:spcPts val="0"/>
              </a:spcAft>
              <a:buNone/>
            </a:pPr>
            <a:r>
              <a:rPr lang="en-IN" sz="4400" b="1">
                <a:solidFill>
                  <a:srgbClr val="000000"/>
                </a:solidFill>
                <a:latin typeface="Arial Black"/>
                <a:ea typeface="Arial Black"/>
                <a:cs typeface="Arial Black"/>
                <a:sym typeface="Arial Black"/>
              </a:rPr>
              <a:t>Research Objective </a:t>
            </a:r>
            <a:endParaRPr/>
          </a:p>
          <a:p>
            <a:pPr marL="0" marR="0" lvl="0" indent="0" algn="r" rtl="0">
              <a:lnSpc>
                <a:spcPct val="100000"/>
              </a:lnSpc>
              <a:spcBef>
                <a:spcPts val="0"/>
              </a:spcBef>
              <a:spcAft>
                <a:spcPts val="0"/>
              </a:spcAft>
              <a:buNone/>
            </a:pPr>
            <a:r>
              <a:rPr lang="en-IN" sz="4400" b="1">
                <a:solidFill>
                  <a:srgbClr val="000000"/>
                </a:solidFill>
                <a:latin typeface="Arial Black"/>
                <a:ea typeface="Arial Black"/>
                <a:cs typeface="Arial Black"/>
                <a:sym typeface="Arial Black"/>
              </a:rPr>
              <a:t> </a:t>
            </a:r>
            <a:endParaRPr sz="1800">
              <a:solidFill>
                <a:schemeClr val="dk1"/>
              </a:solidFill>
              <a:latin typeface="Arial Black"/>
              <a:ea typeface="Arial Black"/>
              <a:cs typeface="Arial Black"/>
              <a:sym typeface="Arial Black"/>
            </a:endParaRPr>
          </a:p>
        </p:txBody>
      </p:sp>
      <p:sp>
        <p:nvSpPr>
          <p:cNvPr id="137" name="Google Shape;137;p9"/>
          <p:cNvSpPr/>
          <p:nvPr/>
        </p:nvSpPr>
        <p:spPr>
          <a:xfrm>
            <a:off x="685800" y="1295280"/>
            <a:ext cx="7619400" cy="775800"/>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0"/>
              </a:spcBef>
              <a:spcAft>
                <a:spcPts val="0"/>
              </a:spcAft>
              <a:buNone/>
            </a:pP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0"/>
          <p:cNvSpPr/>
          <p:nvPr/>
        </p:nvSpPr>
        <p:spPr>
          <a:xfrm>
            <a:off x="457200" y="1066800"/>
            <a:ext cx="8381160" cy="756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0"/>
          <p:cNvSpPr txBox="1"/>
          <p:nvPr/>
        </p:nvSpPr>
        <p:spPr>
          <a:xfrm>
            <a:off x="304800" y="457200"/>
            <a:ext cx="3581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rgbClr val="C00000"/>
                </a:solidFill>
                <a:latin typeface="Calibri"/>
                <a:ea typeface="Calibri"/>
                <a:cs typeface="Calibri"/>
                <a:sym typeface="Calibri"/>
              </a:rPr>
              <a:t>Research objective</a:t>
            </a:r>
            <a:endParaRPr sz="3200" b="1">
              <a:solidFill>
                <a:srgbClr val="C00000"/>
              </a:solidFill>
              <a:latin typeface="Calibri"/>
              <a:ea typeface="Calibri"/>
              <a:cs typeface="Calibri"/>
              <a:sym typeface="Calibri"/>
            </a:endParaRPr>
          </a:p>
        </p:txBody>
      </p:sp>
      <p:sp>
        <p:nvSpPr>
          <p:cNvPr id="144" name="Google Shape;144;p10"/>
          <p:cNvSpPr txBox="1"/>
          <p:nvPr/>
        </p:nvSpPr>
        <p:spPr>
          <a:xfrm>
            <a:off x="533000" y="1362125"/>
            <a:ext cx="8255700" cy="18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500">
                <a:solidFill>
                  <a:schemeClr val="dk1"/>
                </a:solidFill>
                <a:latin typeface="Roboto"/>
                <a:ea typeface="Roboto"/>
                <a:cs typeface="Roboto"/>
                <a:sym typeface="Roboto"/>
              </a:rPr>
              <a:t>The main objective of this project is to allow each and every person can get connect with each other. </a:t>
            </a:r>
            <a:endParaRPr sz="1500">
              <a:solidFill>
                <a:schemeClr val="dk1"/>
              </a:solidFill>
              <a:latin typeface="Roboto"/>
              <a:ea typeface="Roboto"/>
              <a:cs typeface="Roboto"/>
              <a:sym typeface="Roboto"/>
            </a:endParaRPr>
          </a:p>
          <a:p>
            <a:pPr marL="457200" lvl="0" indent="-323850" algn="l" rtl="0">
              <a:spcBef>
                <a:spcPts val="0"/>
              </a:spcBef>
              <a:spcAft>
                <a:spcPts val="0"/>
              </a:spcAft>
              <a:buClr>
                <a:schemeClr val="dk1"/>
              </a:buClr>
              <a:buSzPts val="1500"/>
              <a:buFont typeface="Roboto"/>
              <a:buChar char="●"/>
            </a:pPr>
            <a:r>
              <a:rPr lang="en-IN" sz="1500">
                <a:solidFill>
                  <a:schemeClr val="dk1"/>
                </a:solidFill>
                <a:latin typeface="Roboto"/>
                <a:ea typeface="Roboto"/>
                <a:cs typeface="Roboto"/>
                <a:sym typeface="Roboto"/>
              </a:rPr>
              <a:t> Providing a social platform to users. </a:t>
            </a:r>
            <a:endParaRPr sz="1500">
              <a:solidFill>
                <a:schemeClr val="dk1"/>
              </a:solidFill>
              <a:latin typeface="Roboto"/>
              <a:ea typeface="Roboto"/>
              <a:cs typeface="Roboto"/>
              <a:sym typeface="Roboto"/>
            </a:endParaRPr>
          </a:p>
          <a:p>
            <a:pPr marL="457200" lvl="0" indent="-323850" algn="l" rtl="0">
              <a:spcBef>
                <a:spcPts val="0"/>
              </a:spcBef>
              <a:spcAft>
                <a:spcPts val="0"/>
              </a:spcAft>
              <a:buClr>
                <a:schemeClr val="dk1"/>
              </a:buClr>
              <a:buSzPts val="1500"/>
              <a:buFont typeface="Roboto"/>
              <a:buChar char="●"/>
            </a:pPr>
            <a:r>
              <a:rPr lang="en-IN" sz="1500">
                <a:solidFill>
                  <a:schemeClr val="dk1"/>
                </a:solidFill>
                <a:latin typeface="Roboto"/>
                <a:ea typeface="Roboto"/>
                <a:cs typeface="Roboto"/>
                <a:sym typeface="Roboto"/>
              </a:rPr>
              <a:t>Allows users to share files.</a:t>
            </a:r>
            <a:endParaRPr sz="1500">
              <a:solidFill>
                <a:schemeClr val="dk1"/>
              </a:solidFill>
              <a:latin typeface="Roboto"/>
              <a:ea typeface="Roboto"/>
              <a:cs typeface="Roboto"/>
              <a:sym typeface="Roboto"/>
            </a:endParaRPr>
          </a:p>
          <a:p>
            <a:pPr marL="457200" lvl="0" indent="-323850" algn="l" rtl="0">
              <a:spcBef>
                <a:spcPts val="0"/>
              </a:spcBef>
              <a:spcAft>
                <a:spcPts val="0"/>
              </a:spcAft>
              <a:buClr>
                <a:schemeClr val="dk1"/>
              </a:buClr>
              <a:buSzPts val="1500"/>
              <a:buFont typeface="Roboto"/>
              <a:buChar char="●"/>
            </a:pPr>
            <a:r>
              <a:rPr lang="en-IN" sz="1500">
                <a:solidFill>
                  <a:schemeClr val="dk1"/>
                </a:solidFill>
                <a:latin typeface="Roboto"/>
                <a:ea typeface="Roboto"/>
                <a:cs typeface="Roboto"/>
                <a:sym typeface="Roboto"/>
              </a:rPr>
              <a:t>To allow each person to share their thoughts &amp; views. </a:t>
            </a:r>
            <a:endParaRPr sz="1500">
              <a:solidFill>
                <a:schemeClr val="dk1"/>
              </a:solidFill>
              <a:latin typeface="Roboto"/>
              <a:ea typeface="Roboto"/>
              <a:cs typeface="Roboto"/>
              <a:sym typeface="Roboto"/>
            </a:endParaRPr>
          </a:p>
          <a:p>
            <a:pPr marL="457200" lvl="0" indent="-323850" algn="l" rtl="0">
              <a:spcBef>
                <a:spcPts val="0"/>
              </a:spcBef>
              <a:spcAft>
                <a:spcPts val="0"/>
              </a:spcAft>
              <a:buClr>
                <a:schemeClr val="dk1"/>
              </a:buClr>
              <a:buSzPts val="1500"/>
              <a:buFont typeface="Roboto"/>
              <a:buChar char="●"/>
            </a:pPr>
            <a:r>
              <a:rPr lang="en-IN" sz="1500">
                <a:solidFill>
                  <a:schemeClr val="dk1"/>
                </a:solidFill>
                <a:latin typeface="Roboto"/>
                <a:ea typeface="Roboto"/>
                <a:cs typeface="Roboto"/>
                <a:sym typeface="Roboto"/>
              </a:rPr>
              <a:t>This System can be used as discussion board. Connecting people together.</a:t>
            </a:r>
            <a:endParaRPr sz="1500">
              <a:solidFill>
                <a:schemeClr val="dk1"/>
              </a:solidFill>
              <a:latin typeface="Roboto"/>
              <a:ea typeface="Roboto"/>
              <a:cs typeface="Roboto"/>
              <a:sym typeface="Roboto"/>
            </a:endParaRPr>
          </a:p>
          <a:p>
            <a:pPr marL="457200" lvl="0" indent="-323850" algn="l" rtl="0">
              <a:spcBef>
                <a:spcPts val="0"/>
              </a:spcBef>
              <a:spcAft>
                <a:spcPts val="0"/>
              </a:spcAft>
              <a:buClr>
                <a:schemeClr val="dk1"/>
              </a:buClr>
              <a:buSzPts val="1500"/>
              <a:buFont typeface="Roboto"/>
              <a:buChar char="●"/>
            </a:pPr>
            <a:r>
              <a:rPr lang="en-IN" sz="1500">
                <a:solidFill>
                  <a:schemeClr val="dk1"/>
                </a:solidFill>
                <a:latin typeface="Roboto"/>
                <a:ea typeface="Roboto"/>
                <a:cs typeface="Roboto"/>
                <a:sym typeface="Roboto"/>
              </a:rPr>
              <a:t>Allowing the user to use anywhere anytime.</a:t>
            </a:r>
            <a:endParaRPr sz="1500">
              <a:solidFill>
                <a:schemeClr val="dk1"/>
              </a:solidFill>
              <a:latin typeface="Roboto"/>
              <a:ea typeface="Roboto"/>
              <a:cs typeface="Roboto"/>
              <a:sym typeface="Roboto"/>
            </a:endParaRPr>
          </a:p>
        </p:txBody>
      </p:sp>
      <p:pic>
        <p:nvPicPr>
          <p:cNvPr id="145" name="Google Shape;145;p10"/>
          <p:cNvPicPr preferRelativeResize="0"/>
          <p:nvPr/>
        </p:nvPicPr>
        <p:blipFill>
          <a:blip r:embed="rId3">
            <a:alphaModFix/>
          </a:blip>
          <a:stretch>
            <a:fillRect/>
          </a:stretch>
        </p:blipFill>
        <p:spPr>
          <a:xfrm>
            <a:off x="2028738" y="3278550"/>
            <a:ext cx="5086535" cy="3390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1"/>
          <p:cNvSpPr/>
          <p:nvPr/>
        </p:nvSpPr>
        <p:spPr>
          <a:xfrm>
            <a:off x="533520" y="4267080"/>
            <a:ext cx="8076600" cy="756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457200" y="3574080"/>
            <a:ext cx="8152560" cy="76032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IN" sz="4400" b="1">
                <a:solidFill>
                  <a:srgbClr val="000000"/>
                </a:solidFill>
                <a:latin typeface="Arial Black"/>
                <a:ea typeface="Arial Black"/>
                <a:cs typeface="Arial Black"/>
                <a:sym typeface="Arial Black"/>
              </a:rPr>
              <a:t>Problem Definition </a:t>
            </a:r>
            <a:endParaRPr sz="1800">
              <a:solidFill>
                <a:schemeClr val="dk1"/>
              </a:solidFill>
              <a:latin typeface="Arial Black"/>
              <a:ea typeface="Arial Black"/>
              <a:cs typeface="Arial Black"/>
              <a:sym typeface="Arial Black"/>
            </a:endParaRPr>
          </a:p>
        </p:txBody>
      </p:sp>
      <p:sp>
        <p:nvSpPr>
          <p:cNvPr id="153" name="Google Shape;153;p11"/>
          <p:cNvSpPr/>
          <p:nvPr/>
        </p:nvSpPr>
        <p:spPr>
          <a:xfrm>
            <a:off x="685800" y="1357800"/>
            <a:ext cx="7619400" cy="775800"/>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0"/>
              </a:spcBef>
              <a:spcAft>
                <a:spcPts val="0"/>
              </a:spcAft>
              <a:buNone/>
            </a:pP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2"/>
          <p:cNvSpPr/>
          <p:nvPr/>
        </p:nvSpPr>
        <p:spPr>
          <a:xfrm>
            <a:off x="457200" y="1066800"/>
            <a:ext cx="8381160" cy="756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2"/>
          <p:cNvSpPr txBox="1"/>
          <p:nvPr/>
        </p:nvSpPr>
        <p:spPr>
          <a:xfrm>
            <a:off x="304800" y="457200"/>
            <a:ext cx="3962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rgbClr val="C00000"/>
                </a:solidFill>
                <a:latin typeface="Calibri"/>
                <a:ea typeface="Calibri"/>
                <a:cs typeface="Calibri"/>
                <a:sym typeface="Calibri"/>
              </a:rPr>
              <a:t>Problem Definition</a:t>
            </a:r>
            <a:endParaRPr sz="3200" b="1">
              <a:solidFill>
                <a:srgbClr val="C00000"/>
              </a:solidFill>
              <a:latin typeface="Calibri"/>
              <a:ea typeface="Calibri"/>
              <a:cs typeface="Calibri"/>
              <a:sym typeface="Calibri"/>
            </a:endParaRPr>
          </a:p>
        </p:txBody>
      </p:sp>
      <p:sp>
        <p:nvSpPr>
          <p:cNvPr id="160" name="Google Shape;160;p12"/>
          <p:cNvSpPr txBox="1"/>
          <p:nvPr/>
        </p:nvSpPr>
        <p:spPr>
          <a:xfrm>
            <a:off x="499250" y="1366350"/>
            <a:ext cx="8224200" cy="4710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IN"/>
              <a:t>This project is to create a chat application and enable the users to chat with each other on the web.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IN"/>
              <a:t>Until now to share any url or attachment from your mobile to our system or friend's system we had to login a social media account like whatsapp or google drive in both our mobile and system which is a bit time consuming and not always we get the need to share files to just our personal systems but to our friends and we don’t want to login our whatsapp in others device which is a hassle but not anymore with [joinchat] enables us to instantly create a room without any sign up and share texts,links,files to our friends or ourselves from our mobile to pc or pc to pc any way how we want....</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IN"/>
              <a:t>This project is made up on the idea to create an instant ,messaging and file sharing solution to enable users to seamlessly communicate and share files without signing up and to do it from any device.</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IN"/>
              <a:t>Join chat has been developed in order to overcome the difficulties encountered while using the mailing system for communication between the users. Providing user friendly communication channel, live communication facility, no need to sign up, the accessibility to access it from any device whether it is an android or ios or windows or mac or linux , to be able to send files and all of this with ensured privacy as nothing gets stored on the server.</a:t>
            </a:r>
            <a:endParaRPr/>
          </a:p>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3"/>
          <p:cNvSpPr/>
          <p:nvPr/>
        </p:nvSpPr>
        <p:spPr>
          <a:xfrm>
            <a:off x="533520" y="4267080"/>
            <a:ext cx="8076600" cy="756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457200" y="3581400"/>
            <a:ext cx="8152560" cy="760320"/>
          </a:xfrm>
          <a:prstGeom prst="rect">
            <a:avLst/>
          </a:prstGeom>
          <a:noFill/>
          <a:ln>
            <a:noFill/>
          </a:ln>
        </p:spPr>
        <p:txBody>
          <a:bodyPr spcFirstLastPara="1" wrap="square" lIns="90000" tIns="45000" rIns="90000" bIns="45000" anchor="t" anchorCtr="0">
            <a:noAutofit/>
          </a:bodyPr>
          <a:lstStyle/>
          <a:p>
            <a:pPr marL="0" marR="0" lvl="0" indent="0" algn="r" rtl="0">
              <a:lnSpc>
                <a:spcPct val="100000"/>
              </a:lnSpc>
              <a:spcBef>
                <a:spcPts val="0"/>
              </a:spcBef>
              <a:spcAft>
                <a:spcPts val="0"/>
              </a:spcAft>
              <a:buNone/>
            </a:pPr>
            <a:r>
              <a:rPr lang="en-US" sz="4400" b="1" dirty="0">
                <a:solidFill>
                  <a:schemeClr val="dk1"/>
                </a:solidFill>
                <a:latin typeface="Arial Black"/>
                <a:sym typeface="Arial Black"/>
              </a:rPr>
              <a:t>B</a:t>
            </a:r>
            <a:r>
              <a:rPr lang="en-IN" sz="4400" b="1" dirty="0">
                <a:solidFill>
                  <a:schemeClr val="dk1"/>
                </a:solidFill>
                <a:latin typeface="Arial Black"/>
                <a:sym typeface="Arial Black"/>
              </a:rPr>
              <a:t>lock Diagram</a:t>
            </a:r>
            <a:endParaRPr sz="1800" dirty="0">
              <a:solidFill>
                <a:schemeClr val="dk1"/>
              </a:solidFill>
              <a:latin typeface="Arial"/>
              <a:ea typeface="Arial"/>
              <a:cs typeface="Arial"/>
              <a:sym typeface="Arial"/>
            </a:endParaRPr>
          </a:p>
        </p:txBody>
      </p:sp>
      <p:sp>
        <p:nvSpPr>
          <p:cNvPr id="168" name="Google Shape;168;p13"/>
          <p:cNvSpPr/>
          <p:nvPr/>
        </p:nvSpPr>
        <p:spPr>
          <a:xfrm>
            <a:off x="685800" y="1295280"/>
            <a:ext cx="7619400" cy="775800"/>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0"/>
              </a:spcBef>
              <a:spcAft>
                <a:spcPts val="0"/>
              </a:spcAft>
              <a:buNone/>
            </a:pP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743821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4"/>
          <p:cNvSpPr/>
          <p:nvPr/>
        </p:nvSpPr>
        <p:spPr>
          <a:xfrm>
            <a:off x="457200" y="990600"/>
            <a:ext cx="8381160" cy="756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txBox="1"/>
          <p:nvPr/>
        </p:nvSpPr>
        <p:spPr>
          <a:xfrm>
            <a:off x="304800" y="457200"/>
            <a:ext cx="58674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rgbClr val="C00000"/>
                </a:solidFill>
                <a:latin typeface="Calibri"/>
                <a:ea typeface="Calibri"/>
                <a:cs typeface="Calibri"/>
                <a:sym typeface="Calibri"/>
              </a:rPr>
              <a:t>B</a:t>
            </a:r>
            <a:r>
              <a:rPr lang="en-IN" sz="3200" b="1" dirty="0">
                <a:solidFill>
                  <a:srgbClr val="C00000"/>
                </a:solidFill>
                <a:latin typeface="Calibri"/>
                <a:ea typeface="Calibri"/>
                <a:cs typeface="Calibri"/>
                <a:sym typeface="Calibri"/>
              </a:rPr>
              <a:t>lock Diagram</a:t>
            </a:r>
            <a:endParaRPr sz="3200" b="1" dirty="0">
              <a:solidFill>
                <a:srgbClr val="C00000"/>
              </a:solidFill>
              <a:latin typeface="Calibri"/>
              <a:ea typeface="Calibri"/>
              <a:cs typeface="Calibri"/>
              <a:sym typeface="Calibri"/>
            </a:endParaRPr>
          </a:p>
        </p:txBody>
      </p:sp>
      <p:pic>
        <p:nvPicPr>
          <p:cNvPr id="2" name="image6.jpg">
            <a:extLst>
              <a:ext uri="{FF2B5EF4-FFF2-40B4-BE49-F238E27FC236}">
                <a16:creationId xmlns:a16="http://schemas.microsoft.com/office/drawing/2014/main" id="{4BFF9C00-F1AA-2F7B-9C4C-B2B8F429760B}"/>
              </a:ext>
            </a:extLst>
          </p:cNvPr>
          <p:cNvPicPr/>
          <p:nvPr/>
        </p:nvPicPr>
        <p:blipFill>
          <a:blip r:embed="rId3"/>
          <a:srcRect/>
          <a:stretch>
            <a:fillRect/>
          </a:stretch>
        </p:blipFill>
        <p:spPr>
          <a:xfrm>
            <a:off x="2228124" y="1433966"/>
            <a:ext cx="4391660" cy="4860925"/>
          </a:xfrm>
          <a:prstGeom prst="rect">
            <a:avLst/>
          </a:prstGeom>
          <a:ln/>
        </p:spPr>
      </p:pic>
    </p:spTree>
    <p:extLst>
      <p:ext uri="{BB962C8B-B14F-4D97-AF65-F5344CB8AC3E}">
        <p14:creationId xmlns:p14="http://schemas.microsoft.com/office/powerpoint/2010/main" val="147702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3"/>
          <p:cNvSpPr/>
          <p:nvPr/>
        </p:nvSpPr>
        <p:spPr>
          <a:xfrm>
            <a:off x="533520" y="4267080"/>
            <a:ext cx="8076600" cy="756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457200" y="3581400"/>
            <a:ext cx="8152560" cy="760320"/>
          </a:xfrm>
          <a:prstGeom prst="rect">
            <a:avLst/>
          </a:prstGeom>
          <a:noFill/>
          <a:ln>
            <a:noFill/>
          </a:ln>
        </p:spPr>
        <p:txBody>
          <a:bodyPr spcFirstLastPara="1" wrap="square" lIns="90000" tIns="45000" rIns="90000" bIns="45000" anchor="t" anchorCtr="0">
            <a:noAutofit/>
          </a:bodyPr>
          <a:lstStyle/>
          <a:p>
            <a:pPr marL="0" marR="0" lvl="0" indent="0" algn="r" rtl="0">
              <a:lnSpc>
                <a:spcPct val="100000"/>
              </a:lnSpc>
              <a:spcBef>
                <a:spcPts val="0"/>
              </a:spcBef>
              <a:spcAft>
                <a:spcPts val="0"/>
              </a:spcAft>
              <a:buNone/>
            </a:pPr>
            <a:r>
              <a:rPr lang="en-IN" sz="4400" b="1" dirty="0">
                <a:latin typeface="Arial Black"/>
                <a:ea typeface="Arial Black"/>
                <a:cs typeface="Arial Black"/>
                <a:sym typeface="Arial Black"/>
              </a:rPr>
              <a:t>Proposed system</a:t>
            </a:r>
            <a:r>
              <a:rPr lang="en-IN" sz="4400" b="1" dirty="0">
                <a:solidFill>
                  <a:srgbClr val="000000"/>
                </a:solidFill>
                <a:latin typeface="Arial Black"/>
                <a:ea typeface="Arial Black"/>
                <a:cs typeface="Arial Black"/>
                <a:sym typeface="Arial Black"/>
              </a:rPr>
              <a:t> </a:t>
            </a:r>
            <a:endParaRPr sz="1800" dirty="0">
              <a:solidFill>
                <a:schemeClr val="dk1"/>
              </a:solidFill>
              <a:latin typeface="Arial"/>
              <a:ea typeface="Arial"/>
              <a:cs typeface="Arial"/>
              <a:sym typeface="Arial"/>
            </a:endParaRPr>
          </a:p>
        </p:txBody>
      </p:sp>
      <p:sp>
        <p:nvSpPr>
          <p:cNvPr id="168" name="Google Shape;168;p13"/>
          <p:cNvSpPr/>
          <p:nvPr/>
        </p:nvSpPr>
        <p:spPr>
          <a:xfrm>
            <a:off x="685800" y="1295280"/>
            <a:ext cx="7619400" cy="775800"/>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0"/>
              </a:spcBef>
              <a:spcAft>
                <a:spcPts val="0"/>
              </a:spcAft>
              <a:buNone/>
            </a:pP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4"/>
          <p:cNvSpPr/>
          <p:nvPr/>
        </p:nvSpPr>
        <p:spPr>
          <a:xfrm>
            <a:off x="457200" y="990600"/>
            <a:ext cx="8381160" cy="756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txBox="1"/>
          <p:nvPr/>
        </p:nvSpPr>
        <p:spPr>
          <a:xfrm>
            <a:off x="304800" y="457200"/>
            <a:ext cx="58674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rgbClr val="C00000"/>
                </a:solidFill>
                <a:latin typeface="Calibri"/>
                <a:ea typeface="Calibri"/>
                <a:cs typeface="Calibri"/>
                <a:sym typeface="Calibri"/>
              </a:rPr>
              <a:t>Proposed system  </a:t>
            </a:r>
            <a:endParaRPr sz="3200" b="1">
              <a:solidFill>
                <a:srgbClr val="C00000"/>
              </a:solidFill>
              <a:latin typeface="Calibri"/>
              <a:ea typeface="Calibri"/>
              <a:cs typeface="Calibri"/>
              <a:sym typeface="Calibri"/>
            </a:endParaRPr>
          </a:p>
        </p:txBody>
      </p:sp>
      <p:pic>
        <p:nvPicPr>
          <p:cNvPr id="175" name="Google Shape;175;p14"/>
          <p:cNvPicPr preferRelativeResize="0"/>
          <p:nvPr/>
        </p:nvPicPr>
        <p:blipFill>
          <a:blip r:embed="rId3">
            <a:alphaModFix/>
          </a:blip>
          <a:stretch>
            <a:fillRect/>
          </a:stretch>
        </p:blipFill>
        <p:spPr>
          <a:xfrm>
            <a:off x="3336550" y="1315075"/>
            <a:ext cx="2696925" cy="5030374"/>
          </a:xfrm>
          <a:prstGeom prst="rect">
            <a:avLst/>
          </a:prstGeom>
          <a:noFill/>
          <a:ln>
            <a:noFill/>
          </a:ln>
        </p:spPr>
      </p:pic>
      <p:pic>
        <p:nvPicPr>
          <p:cNvPr id="176" name="Google Shape;176;p14"/>
          <p:cNvPicPr preferRelativeResize="0"/>
          <p:nvPr/>
        </p:nvPicPr>
        <p:blipFill>
          <a:blip r:embed="rId4">
            <a:alphaModFix/>
          </a:blip>
          <a:stretch>
            <a:fillRect/>
          </a:stretch>
        </p:blipFill>
        <p:spPr>
          <a:xfrm>
            <a:off x="6172200" y="1218600"/>
            <a:ext cx="2819400" cy="5164682"/>
          </a:xfrm>
          <a:prstGeom prst="rect">
            <a:avLst/>
          </a:prstGeom>
          <a:noFill/>
          <a:ln>
            <a:noFill/>
          </a:ln>
        </p:spPr>
      </p:pic>
      <p:pic>
        <p:nvPicPr>
          <p:cNvPr id="177" name="Google Shape;177;p14"/>
          <p:cNvPicPr preferRelativeResize="0"/>
          <p:nvPr/>
        </p:nvPicPr>
        <p:blipFill>
          <a:blip r:embed="rId5">
            <a:alphaModFix/>
          </a:blip>
          <a:stretch>
            <a:fillRect/>
          </a:stretch>
        </p:blipFill>
        <p:spPr>
          <a:xfrm>
            <a:off x="432025" y="1315075"/>
            <a:ext cx="2696925" cy="50120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g177fb30a1c7_0_25"/>
          <p:cNvPicPr preferRelativeResize="0"/>
          <p:nvPr/>
        </p:nvPicPr>
        <p:blipFill>
          <a:blip r:embed="rId3">
            <a:alphaModFix/>
          </a:blip>
          <a:stretch>
            <a:fillRect/>
          </a:stretch>
        </p:blipFill>
        <p:spPr>
          <a:xfrm>
            <a:off x="6311900" y="737417"/>
            <a:ext cx="2732000" cy="5040635"/>
          </a:xfrm>
          <a:prstGeom prst="rect">
            <a:avLst/>
          </a:prstGeom>
          <a:noFill/>
          <a:ln>
            <a:noFill/>
          </a:ln>
        </p:spPr>
      </p:pic>
      <p:pic>
        <p:nvPicPr>
          <p:cNvPr id="183" name="Google Shape;183;g177fb30a1c7_0_25"/>
          <p:cNvPicPr preferRelativeResize="0"/>
          <p:nvPr/>
        </p:nvPicPr>
        <p:blipFill>
          <a:blip r:embed="rId4">
            <a:alphaModFix/>
          </a:blip>
          <a:stretch>
            <a:fillRect/>
          </a:stretch>
        </p:blipFill>
        <p:spPr>
          <a:xfrm>
            <a:off x="373522" y="737425"/>
            <a:ext cx="2731999" cy="5004600"/>
          </a:xfrm>
          <a:prstGeom prst="rect">
            <a:avLst/>
          </a:prstGeom>
          <a:noFill/>
          <a:ln>
            <a:noFill/>
          </a:ln>
        </p:spPr>
      </p:pic>
      <p:pic>
        <p:nvPicPr>
          <p:cNvPr id="184" name="Google Shape;184;g177fb30a1c7_0_25"/>
          <p:cNvPicPr preferRelativeResize="0"/>
          <p:nvPr/>
        </p:nvPicPr>
        <p:blipFill>
          <a:blip r:embed="rId5">
            <a:alphaModFix/>
          </a:blip>
          <a:stretch>
            <a:fillRect/>
          </a:stretch>
        </p:blipFill>
        <p:spPr>
          <a:xfrm>
            <a:off x="3342700" y="723925"/>
            <a:ext cx="2732001" cy="50315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g177fb30a1c7_0_36"/>
          <p:cNvPicPr preferRelativeResize="0"/>
          <p:nvPr/>
        </p:nvPicPr>
        <p:blipFill>
          <a:blip r:embed="rId3">
            <a:alphaModFix/>
          </a:blip>
          <a:stretch>
            <a:fillRect/>
          </a:stretch>
        </p:blipFill>
        <p:spPr>
          <a:xfrm>
            <a:off x="3192625" y="1046096"/>
            <a:ext cx="2831049" cy="5232804"/>
          </a:xfrm>
          <a:prstGeom prst="rect">
            <a:avLst/>
          </a:prstGeom>
          <a:noFill/>
          <a:ln>
            <a:noFill/>
          </a:ln>
        </p:spPr>
      </p:pic>
      <p:pic>
        <p:nvPicPr>
          <p:cNvPr id="190" name="Google Shape;190;g177fb30a1c7_0_36"/>
          <p:cNvPicPr preferRelativeResize="0"/>
          <p:nvPr/>
        </p:nvPicPr>
        <p:blipFill>
          <a:blip r:embed="rId4">
            <a:alphaModFix/>
          </a:blip>
          <a:stretch>
            <a:fillRect/>
          </a:stretch>
        </p:blipFill>
        <p:spPr>
          <a:xfrm>
            <a:off x="223475" y="1050812"/>
            <a:ext cx="2831049" cy="5223375"/>
          </a:xfrm>
          <a:prstGeom prst="rect">
            <a:avLst/>
          </a:prstGeom>
          <a:noFill/>
          <a:ln>
            <a:noFill/>
          </a:ln>
        </p:spPr>
      </p:pic>
      <p:pic>
        <p:nvPicPr>
          <p:cNvPr id="191" name="Google Shape;191;g177fb30a1c7_0_36"/>
          <p:cNvPicPr preferRelativeResize="0"/>
          <p:nvPr/>
        </p:nvPicPr>
        <p:blipFill>
          <a:blip r:embed="rId5">
            <a:alphaModFix/>
          </a:blip>
          <a:stretch>
            <a:fillRect/>
          </a:stretch>
        </p:blipFill>
        <p:spPr>
          <a:xfrm>
            <a:off x="6161775" y="1059225"/>
            <a:ext cx="2831050" cy="52065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2"/>
          <p:cNvSpPr/>
          <p:nvPr/>
        </p:nvSpPr>
        <p:spPr>
          <a:xfrm>
            <a:off x="457200" y="1066680"/>
            <a:ext cx="8381160" cy="756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57200" y="457200"/>
            <a:ext cx="8381160" cy="57744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IN" sz="3200" b="1">
                <a:solidFill>
                  <a:srgbClr val="C00000"/>
                </a:solidFill>
                <a:latin typeface="Calibri"/>
                <a:ea typeface="Calibri"/>
                <a:cs typeface="Calibri"/>
                <a:sym typeface="Calibri"/>
              </a:rPr>
              <a:t>Outline</a:t>
            </a:r>
            <a:endParaRPr sz="1800">
              <a:solidFill>
                <a:srgbClr val="C00000"/>
              </a:solidFill>
              <a:latin typeface="Arial"/>
              <a:ea typeface="Arial"/>
              <a:cs typeface="Arial"/>
              <a:sym typeface="Arial"/>
            </a:endParaRPr>
          </a:p>
        </p:txBody>
      </p:sp>
      <p:sp>
        <p:nvSpPr>
          <p:cNvPr id="70" name="Google Shape;70;p2"/>
          <p:cNvSpPr/>
          <p:nvPr/>
        </p:nvSpPr>
        <p:spPr>
          <a:xfrm>
            <a:off x="381000" y="1219200"/>
            <a:ext cx="8458200" cy="5867400"/>
          </a:xfrm>
          <a:prstGeom prst="rect">
            <a:avLst/>
          </a:prstGeom>
          <a:noFill/>
          <a:ln>
            <a:noFill/>
          </a:ln>
        </p:spPr>
        <p:txBody>
          <a:bodyPr spcFirstLastPara="1" wrap="square" lIns="90000" tIns="45000" rIns="90000" bIns="45000" anchor="t" anchorCtr="0">
            <a:noAutofit/>
          </a:bodyPr>
          <a:lstStyle/>
          <a:p>
            <a:pPr marL="0" marR="0" lvl="0" indent="-127000" algn="l" rtl="0">
              <a:spcBef>
                <a:spcPts val="0"/>
              </a:spcBef>
              <a:spcAft>
                <a:spcPts val="0"/>
              </a:spcAft>
              <a:buClr>
                <a:srgbClr val="000000"/>
              </a:buClr>
              <a:buSzPts val="2000"/>
              <a:buFont typeface="Arial"/>
              <a:buChar char="•"/>
            </a:pPr>
            <a:r>
              <a:rPr lang="en-IN" sz="2000" b="1" dirty="0">
                <a:solidFill>
                  <a:srgbClr val="000000"/>
                </a:solidFill>
                <a:latin typeface="Bookman Old Style"/>
                <a:ea typeface="Bookman Old Style"/>
                <a:cs typeface="Bookman Old Style"/>
                <a:sym typeface="Bookman Old Style"/>
              </a:rPr>
              <a:t> Abstract </a:t>
            </a:r>
            <a:endParaRPr dirty="0"/>
          </a:p>
          <a:p>
            <a:pPr marL="0" marR="0" lvl="0" indent="-127000" algn="l" rtl="0">
              <a:spcBef>
                <a:spcPts val="0"/>
              </a:spcBef>
              <a:spcAft>
                <a:spcPts val="0"/>
              </a:spcAft>
              <a:buClr>
                <a:srgbClr val="000000"/>
              </a:buClr>
              <a:buSzPts val="2000"/>
              <a:buFont typeface="Arial"/>
              <a:buChar char="•"/>
            </a:pPr>
            <a:r>
              <a:rPr lang="en-IN" sz="2000" b="1" dirty="0">
                <a:solidFill>
                  <a:srgbClr val="000000"/>
                </a:solidFill>
                <a:latin typeface="Bookman Old Style"/>
                <a:ea typeface="Bookman Old Style"/>
                <a:cs typeface="Bookman Old Style"/>
                <a:sym typeface="Bookman Old Style"/>
              </a:rPr>
              <a:t> Introduction </a:t>
            </a:r>
            <a:endParaRPr dirty="0"/>
          </a:p>
          <a:p>
            <a:pPr marL="0" marR="0" lvl="0" indent="-127000" algn="l" rtl="0">
              <a:spcBef>
                <a:spcPts val="0"/>
              </a:spcBef>
              <a:spcAft>
                <a:spcPts val="0"/>
              </a:spcAft>
              <a:buClr>
                <a:srgbClr val="000000"/>
              </a:buClr>
              <a:buSzPts val="2000"/>
              <a:buFont typeface="Arial"/>
              <a:buChar char="•"/>
            </a:pPr>
            <a:r>
              <a:rPr lang="en-IN" sz="2000" b="1" dirty="0">
                <a:solidFill>
                  <a:srgbClr val="000000"/>
                </a:solidFill>
                <a:latin typeface="Bookman Old Style"/>
                <a:ea typeface="Bookman Old Style"/>
                <a:cs typeface="Bookman Old Style"/>
                <a:sym typeface="Bookman Old Style"/>
              </a:rPr>
              <a:t> Literature survey</a:t>
            </a:r>
            <a:endParaRPr dirty="0"/>
          </a:p>
          <a:p>
            <a:pPr marL="457200" marR="0" lvl="1" indent="-127000" algn="l" rtl="0">
              <a:spcBef>
                <a:spcPts val="0"/>
              </a:spcBef>
              <a:spcAft>
                <a:spcPts val="0"/>
              </a:spcAft>
              <a:buClr>
                <a:srgbClr val="000000"/>
              </a:buClr>
              <a:buSzPts val="2000"/>
              <a:buFont typeface="Arial"/>
              <a:buChar char="•"/>
            </a:pPr>
            <a:r>
              <a:rPr lang="en-IN" sz="2000" b="1" i="0" u="none" strike="noStrike" cap="none" dirty="0">
                <a:solidFill>
                  <a:srgbClr val="000000"/>
                </a:solidFill>
                <a:latin typeface="Bookman Old Style"/>
                <a:ea typeface="Bookman Old Style"/>
                <a:cs typeface="Bookman Old Style"/>
                <a:sym typeface="Bookman Old Style"/>
              </a:rPr>
              <a:t> Existed system</a:t>
            </a:r>
            <a:endParaRPr dirty="0"/>
          </a:p>
          <a:p>
            <a:pPr marL="914400" marR="0" lvl="2" indent="0" algn="l" rtl="0">
              <a:spcBef>
                <a:spcPts val="0"/>
              </a:spcBef>
              <a:spcAft>
                <a:spcPts val="0"/>
              </a:spcAft>
              <a:buNone/>
            </a:pPr>
            <a:r>
              <a:rPr lang="en-IN" sz="2000" b="0" i="0" u="none" strike="noStrike" cap="none" dirty="0">
                <a:solidFill>
                  <a:srgbClr val="000000"/>
                </a:solidFill>
                <a:latin typeface="Bookman Old Style"/>
                <a:ea typeface="Bookman Old Style"/>
                <a:cs typeface="Bookman Old Style"/>
                <a:sym typeface="Bookman Old Style"/>
              </a:rPr>
              <a:t>- Problems in existed system</a:t>
            </a:r>
            <a:endParaRPr sz="2000" b="0" i="0" u="none" strike="noStrike" cap="none" dirty="0">
              <a:solidFill>
                <a:srgbClr val="000000"/>
              </a:solidFill>
              <a:latin typeface="Bookman Old Style"/>
              <a:ea typeface="Bookman Old Style"/>
              <a:cs typeface="Bookman Old Style"/>
              <a:sym typeface="Bookman Old Style"/>
            </a:endParaRPr>
          </a:p>
          <a:p>
            <a:pPr marL="0" marR="0" lvl="0" indent="-127000" algn="l" rtl="0">
              <a:spcBef>
                <a:spcPts val="0"/>
              </a:spcBef>
              <a:spcAft>
                <a:spcPts val="0"/>
              </a:spcAft>
              <a:buClr>
                <a:srgbClr val="000000"/>
              </a:buClr>
              <a:buSzPts val="2000"/>
              <a:buFont typeface="Arial"/>
              <a:buChar char="•"/>
            </a:pPr>
            <a:r>
              <a:rPr lang="en-IN" sz="2000" b="1" dirty="0">
                <a:solidFill>
                  <a:srgbClr val="000000"/>
                </a:solidFill>
                <a:latin typeface="Bookman Old Style"/>
                <a:ea typeface="Bookman Old Style"/>
                <a:cs typeface="Bookman Old Style"/>
                <a:sym typeface="Bookman Old Style"/>
              </a:rPr>
              <a:t> Research Objective of Presentation</a:t>
            </a:r>
            <a:endParaRPr dirty="0"/>
          </a:p>
          <a:p>
            <a:pPr marL="0" marR="0" lvl="0" indent="-127000" algn="l" rtl="0">
              <a:spcBef>
                <a:spcPts val="0"/>
              </a:spcBef>
              <a:spcAft>
                <a:spcPts val="0"/>
              </a:spcAft>
              <a:buClr>
                <a:srgbClr val="000000"/>
              </a:buClr>
              <a:buSzPts val="2000"/>
              <a:buFont typeface="Arial"/>
              <a:buChar char="•"/>
            </a:pPr>
            <a:r>
              <a:rPr lang="en-IN" sz="2000" b="1" dirty="0">
                <a:solidFill>
                  <a:srgbClr val="000000"/>
                </a:solidFill>
                <a:latin typeface="Bookman Old Style"/>
                <a:ea typeface="Bookman Old Style"/>
                <a:cs typeface="Bookman Old Style"/>
                <a:sym typeface="Bookman Old Style"/>
              </a:rPr>
              <a:t> Problem Definition</a:t>
            </a:r>
          </a:p>
          <a:p>
            <a:pPr marL="0" marR="0" lvl="0" indent="-127000" algn="l" rtl="0">
              <a:spcBef>
                <a:spcPts val="0"/>
              </a:spcBef>
              <a:spcAft>
                <a:spcPts val="0"/>
              </a:spcAft>
              <a:buClr>
                <a:srgbClr val="000000"/>
              </a:buClr>
              <a:buSzPts val="2000"/>
              <a:buFont typeface="Arial"/>
              <a:buChar char="•"/>
            </a:pPr>
            <a:r>
              <a:rPr lang="en-IN" sz="2000" b="1" dirty="0">
                <a:latin typeface="Bookman Old Style"/>
                <a:sym typeface="Bookman Old Style"/>
              </a:rPr>
              <a:t> Block Diagram</a:t>
            </a:r>
            <a:endParaRPr dirty="0"/>
          </a:p>
          <a:p>
            <a:pPr marL="0" marR="0" lvl="0" indent="-127000" algn="l" rtl="0">
              <a:spcBef>
                <a:spcPts val="0"/>
              </a:spcBef>
              <a:spcAft>
                <a:spcPts val="0"/>
              </a:spcAft>
              <a:buClr>
                <a:srgbClr val="000000"/>
              </a:buClr>
              <a:buSzPts val="2000"/>
              <a:buFont typeface="Arial"/>
              <a:buChar char="•"/>
            </a:pPr>
            <a:r>
              <a:rPr lang="en-IN" sz="2000" b="1" dirty="0">
                <a:solidFill>
                  <a:srgbClr val="000000"/>
                </a:solidFill>
                <a:latin typeface="Bookman Old Style"/>
                <a:ea typeface="Bookman Old Style"/>
                <a:cs typeface="Bookman Old Style"/>
                <a:sym typeface="Bookman Old Style"/>
              </a:rPr>
              <a:t> </a:t>
            </a:r>
            <a:r>
              <a:rPr lang="en-IN" sz="2000" b="1" dirty="0">
                <a:latin typeface="Bookman Old Style"/>
                <a:ea typeface="Bookman Old Style"/>
                <a:cs typeface="Bookman Old Style"/>
                <a:sym typeface="Bookman Old Style"/>
              </a:rPr>
              <a:t>Proposed system</a:t>
            </a:r>
            <a:r>
              <a:rPr lang="en-IN" sz="2000" dirty="0">
                <a:solidFill>
                  <a:srgbClr val="000000"/>
                </a:solidFill>
                <a:latin typeface="Bookman Old Style"/>
                <a:ea typeface="Bookman Old Style"/>
                <a:cs typeface="Bookman Old Style"/>
                <a:sym typeface="Bookman Old Style"/>
              </a:rPr>
              <a:t> </a:t>
            </a:r>
            <a:endParaRPr dirty="0"/>
          </a:p>
          <a:p>
            <a:pPr marL="0" marR="0" lvl="0" indent="-127000" algn="l" rtl="0">
              <a:spcBef>
                <a:spcPts val="0"/>
              </a:spcBef>
              <a:spcAft>
                <a:spcPts val="0"/>
              </a:spcAft>
              <a:buClr>
                <a:srgbClr val="000000"/>
              </a:buClr>
              <a:buSzPts val="2000"/>
              <a:buFont typeface="Arial"/>
              <a:buChar char="•"/>
            </a:pPr>
            <a:r>
              <a:rPr lang="en-IN" sz="2000" b="1" dirty="0">
                <a:solidFill>
                  <a:srgbClr val="000000"/>
                </a:solidFill>
                <a:latin typeface="Bookman Old Style"/>
                <a:ea typeface="Bookman Old Style"/>
                <a:cs typeface="Bookman Old Style"/>
                <a:sym typeface="Bookman Old Style"/>
              </a:rPr>
              <a:t> Results	</a:t>
            </a:r>
            <a:endParaRPr sz="2000" dirty="0">
              <a:solidFill>
                <a:srgbClr val="000000"/>
              </a:solidFill>
              <a:latin typeface="Bookman Old Style"/>
              <a:ea typeface="Bookman Old Style"/>
              <a:cs typeface="Bookman Old Style"/>
              <a:sym typeface="Bookman Old Style"/>
            </a:endParaRPr>
          </a:p>
          <a:p>
            <a:pPr marL="0" marR="0" lvl="0" indent="-127000" algn="l" rtl="0">
              <a:spcBef>
                <a:spcPts val="0"/>
              </a:spcBef>
              <a:spcAft>
                <a:spcPts val="0"/>
              </a:spcAft>
              <a:buClr>
                <a:srgbClr val="000000"/>
              </a:buClr>
              <a:buSzPts val="2000"/>
              <a:buFont typeface="Arial"/>
              <a:buChar char="•"/>
            </a:pPr>
            <a:r>
              <a:rPr lang="en-IN" sz="2000" b="1" dirty="0">
                <a:solidFill>
                  <a:srgbClr val="000000"/>
                </a:solidFill>
                <a:latin typeface="Bookman Old Style"/>
                <a:ea typeface="Bookman Old Style"/>
                <a:cs typeface="Bookman Old Style"/>
                <a:sym typeface="Bookman Old Style"/>
              </a:rPr>
              <a:t> Conclusion</a:t>
            </a:r>
            <a:endParaRPr dirty="0"/>
          </a:p>
          <a:p>
            <a:pPr marL="0" marR="0" lvl="0" indent="-127000" algn="l" rtl="0">
              <a:spcBef>
                <a:spcPts val="0"/>
              </a:spcBef>
              <a:spcAft>
                <a:spcPts val="0"/>
              </a:spcAft>
              <a:buClr>
                <a:srgbClr val="000000"/>
              </a:buClr>
              <a:buSzPts val="2000"/>
              <a:buFont typeface="Arial"/>
              <a:buChar char="•"/>
            </a:pPr>
            <a:r>
              <a:rPr lang="en-IN" sz="2000" b="1" dirty="0">
                <a:solidFill>
                  <a:srgbClr val="000000"/>
                </a:solidFill>
                <a:latin typeface="Bookman Old Style"/>
                <a:ea typeface="Bookman Old Style"/>
                <a:cs typeface="Bookman Old Style"/>
                <a:sym typeface="Bookman Old Style"/>
              </a:rPr>
              <a:t> Future Work</a:t>
            </a:r>
            <a:endParaRPr dirty="0"/>
          </a:p>
          <a:p>
            <a:pPr marL="0" marR="0" lvl="0" indent="0" algn="l" rtl="0">
              <a:lnSpc>
                <a:spcPct val="150000"/>
              </a:lnSpc>
              <a:spcBef>
                <a:spcPts val="0"/>
              </a:spcBef>
              <a:spcAft>
                <a:spcPts val="0"/>
              </a:spcAft>
              <a:buNone/>
            </a:pPr>
            <a:endParaRPr sz="2800" b="1" dirty="0">
              <a:solidFill>
                <a:srgbClr val="000000"/>
              </a:solidFill>
              <a:latin typeface="Calibri"/>
              <a:ea typeface="Calibri"/>
              <a:cs typeface="Calibri"/>
              <a:sym typeface="Calibri"/>
            </a:endParaRPr>
          </a:p>
          <a:p>
            <a:pPr marL="0" marR="0" lvl="0" indent="0" algn="l" rtl="0">
              <a:lnSpc>
                <a:spcPct val="150000"/>
              </a:lnSpc>
              <a:spcBef>
                <a:spcPts val="0"/>
              </a:spcBef>
              <a:spcAft>
                <a:spcPts val="0"/>
              </a:spcAft>
              <a:buNone/>
            </a:pPr>
            <a:endParaRPr sz="2800" b="1" dirty="0">
              <a:solidFill>
                <a:srgbClr val="000000"/>
              </a:solidFill>
              <a:latin typeface="Calibri"/>
              <a:ea typeface="Calibri"/>
              <a:cs typeface="Calibri"/>
              <a:sym typeface="Calibri"/>
            </a:endParaRPr>
          </a:p>
          <a:p>
            <a:pPr marL="0" marR="0" lvl="0" indent="0" algn="l" rtl="0">
              <a:lnSpc>
                <a:spcPct val="150000"/>
              </a:lnSpc>
              <a:spcBef>
                <a:spcPts val="0"/>
              </a:spcBef>
              <a:spcAft>
                <a:spcPts val="0"/>
              </a:spcAft>
              <a:buNone/>
            </a:pPr>
            <a:r>
              <a:rPr lang="en-IN" sz="2800" b="1" dirty="0">
                <a:solidFill>
                  <a:srgbClr val="000000"/>
                </a:solidFill>
                <a:latin typeface="Calibri"/>
                <a:ea typeface="Calibri"/>
                <a:cs typeface="Calibri"/>
                <a:sym typeface="Calibri"/>
              </a:rPr>
              <a:t>	</a:t>
            </a:r>
            <a:endParaRPr sz="1800"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dirty="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7"/>
          <p:cNvSpPr/>
          <p:nvPr/>
        </p:nvSpPr>
        <p:spPr>
          <a:xfrm>
            <a:off x="457200" y="990600"/>
            <a:ext cx="8381160" cy="756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7"/>
          <p:cNvSpPr txBox="1"/>
          <p:nvPr/>
        </p:nvSpPr>
        <p:spPr>
          <a:xfrm>
            <a:off x="457200" y="457200"/>
            <a:ext cx="30480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b="1">
                <a:solidFill>
                  <a:srgbClr val="C00000"/>
                </a:solidFill>
                <a:latin typeface="Calibri"/>
                <a:ea typeface="Calibri"/>
                <a:cs typeface="Calibri"/>
                <a:sym typeface="Calibri"/>
              </a:rPr>
              <a:t>Result</a:t>
            </a:r>
            <a:endParaRPr sz="2800" b="1">
              <a:solidFill>
                <a:srgbClr val="C00000"/>
              </a:solidFill>
              <a:latin typeface="Calibri"/>
              <a:ea typeface="Calibri"/>
              <a:cs typeface="Calibri"/>
              <a:sym typeface="Calibri"/>
            </a:endParaRPr>
          </a:p>
        </p:txBody>
      </p:sp>
      <p:pic>
        <p:nvPicPr>
          <p:cNvPr id="198" name="Google Shape;198;p17"/>
          <p:cNvPicPr preferRelativeResize="0"/>
          <p:nvPr/>
        </p:nvPicPr>
        <p:blipFill>
          <a:blip r:embed="rId3">
            <a:alphaModFix/>
          </a:blip>
          <a:stretch>
            <a:fillRect/>
          </a:stretch>
        </p:blipFill>
        <p:spPr>
          <a:xfrm>
            <a:off x="304800" y="2014850"/>
            <a:ext cx="8381149" cy="4273074"/>
          </a:xfrm>
          <a:prstGeom prst="rect">
            <a:avLst/>
          </a:prstGeom>
          <a:noFill/>
          <a:ln>
            <a:noFill/>
          </a:ln>
        </p:spPr>
      </p:pic>
      <p:sp>
        <p:nvSpPr>
          <p:cNvPr id="199" name="Google Shape;199;p17"/>
          <p:cNvSpPr txBox="1"/>
          <p:nvPr/>
        </p:nvSpPr>
        <p:spPr>
          <a:xfrm>
            <a:off x="538650" y="1447450"/>
            <a:ext cx="411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t>Total 644 unique users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8"/>
          <p:cNvSpPr/>
          <p:nvPr/>
        </p:nvSpPr>
        <p:spPr>
          <a:xfrm>
            <a:off x="457200" y="1066680"/>
            <a:ext cx="8381160" cy="756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8"/>
          <p:cNvSpPr/>
          <p:nvPr/>
        </p:nvSpPr>
        <p:spPr>
          <a:xfrm>
            <a:off x="457200" y="533400"/>
            <a:ext cx="8381160" cy="4557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IN" sz="3200" b="1">
                <a:solidFill>
                  <a:srgbClr val="C00000"/>
                </a:solidFill>
                <a:latin typeface="Calibri"/>
                <a:ea typeface="Calibri"/>
                <a:cs typeface="Calibri"/>
                <a:sym typeface="Calibri"/>
              </a:rPr>
              <a:t>Conclusion</a:t>
            </a:r>
            <a:endParaRPr sz="3200">
              <a:solidFill>
                <a:srgbClr val="C00000"/>
              </a:solidFill>
              <a:latin typeface="Arial"/>
              <a:ea typeface="Arial"/>
              <a:cs typeface="Arial"/>
              <a:sym typeface="Arial"/>
            </a:endParaRPr>
          </a:p>
        </p:txBody>
      </p:sp>
      <p:sp>
        <p:nvSpPr>
          <p:cNvPr id="206" name="Google Shape;206;p18"/>
          <p:cNvSpPr txBox="1"/>
          <p:nvPr/>
        </p:nvSpPr>
        <p:spPr>
          <a:xfrm>
            <a:off x="499250" y="1313800"/>
            <a:ext cx="8237400" cy="2770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IN"/>
              <a:t>Our project solves the problem to always login into different social media apps and sites to communicate and share files over different devices with different people but by this all in one web based chat application where there is no need to sign in and anyone can use it to chat with people and share files from any device to any device.</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IN"/>
              <a:t>Nothing is stored on the server ,that means all the messages, files, users logs nothing gets recorded and the chat system is encrypted.</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IN"/>
              <a:t>It is fast, reliable and saves time.</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IN"/>
              <a:t>This project interface is simple and any person will be able to use it at first glance.</a:t>
            </a:r>
            <a:endParaRPr/>
          </a:p>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9"/>
          <p:cNvSpPr/>
          <p:nvPr/>
        </p:nvSpPr>
        <p:spPr>
          <a:xfrm>
            <a:off x="457200" y="1067400"/>
            <a:ext cx="8381160" cy="756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457200" y="533400"/>
            <a:ext cx="224933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rgbClr val="C00000"/>
                </a:solidFill>
                <a:latin typeface="Calibri"/>
                <a:ea typeface="Calibri"/>
                <a:cs typeface="Calibri"/>
                <a:sym typeface="Calibri"/>
              </a:rPr>
              <a:t>Future</a:t>
            </a:r>
            <a:r>
              <a:rPr lang="en-IN" sz="1800" b="1">
                <a:solidFill>
                  <a:srgbClr val="C00000"/>
                </a:solidFill>
                <a:latin typeface="Bookman Old Style"/>
                <a:ea typeface="Bookman Old Style"/>
                <a:cs typeface="Bookman Old Style"/>
                <a:sym typeface="Bookman Old Style"/>
              </a:rPr>
              <a:t> </a:t>
            </a:r>
            <a:r>
              <a:rPr lang="en-IN" sz="3200" b="1">
                <a:solidFill>
                  <a:srgbClr val="C00000"/>
                </a:solidFill>
                <a:latin typeface="Calibri"/>
                <a:ea typeface="Calibri"/>
                <a:cs typeface="Calibri"/>
                <a:sym typeface="Calibri"/>
              </a:rPr>
              <a:t>work</a:t>
            </a:r>
            <a:endParaRPr sz="3200">
              <a:solidFill>
                <a:srgbClr val="C00000"/>
              </a:solidFill>
              <a:latin typeface="Calibri"/>
              <a:ea typeface="Calibri"/>
              <a:cs typeface="Calibri"/>
              <a:sym typeface="Calibri"/>
            </a:endParaRPr>
          </a:p>
        </p:txBody>
      </p:sp>
      <p:sp>
        <p:nvSpPr>
          <p:cNvPr id="213" name="Google Shape;213;p19"/>
          <p:cNvSpPr txBox="1"/>
          <p:nvPr/>
        </p:nvSpPr>
        <p:spPr>
          <a:xfrm>
            <a:off x="521150" y="1433200"/>
            <a:ext cx="8220000" cy="2986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en-IN"/>
              <a:t>There is always a room for improvements in any apps. Right now, we are just dealing with text communication in public rooms with the feature to send any type of attachments . There are several chat apps which serve similar purpose as this project, but these apps were rather difficult to use and need to create an account in it and add all our details in it and provide confusing interfaces. In future we may be extended to include features such as: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IN"/>
              <a:t>Private rooms with key</a:t>
            </a:r>
            <a:endParaRPr/>
          </a:p>
          <a:p>
            <a:pPr marL="457200" lvl="0" indent="-317500" algn="l" rtl="0">
              <a:spcBef>
                <a:spcPts val="0"/>
              </a:spcBef>
              <a:spcAft>
                <a:spcPts val="0"/>
              </a:spcAft>
              <a:buSzPts val="1400"/>
              <a:buChar char="●"/>
            </a:pPr>
            <a:r>
              <a:rPr lang="en-IN"/>
              <a:t>Voice Message</a:t>
            </a:r>
            <a:endParaRPr/>
          </a:p>
          <a:p>
            <a:pPr marL="457200" lvl="0" indent="-317500" algn="l" rtl="0">
              <a:spcBef>
                <a:spcPts val="0"/>
              </a:spcBef>
              <a:spcAft>
                <a:spcPts val="0"/>
              </a:spcAft>
              <a:buSzPts val="1400"/>
              <a:buChar char="●"/>
            </a:pPr>
            <a:r>
              <a:rPr lang="en-IN"/>
              <a:t>Video Message</a:t>
            </a:r>
            <a:endParaRPr/>
          </a:p>
          <a:p>
            <a:pPr marL="457200" lvl="0" indent="-317500" algn="l" rtl="0">
              <a:spcBef>
                <a:spcPts val="0"/>
              </a:spcBef>
              <a:spcAft>
                <a:spcPts val="0"/>
              </a:spcAft>
              <a:buSzPts val="1400"/>
              <a:buChar char="●"/>
            </a:pPr>
            <a:r>
              <a:rPr lang="en-IN"/>
              <a:t>Audio Call </a:t>
            </a:r>
            <a:endParaRPr/>
          </a:p>
          <a:p>
            <a:pPr marL="457200" lvl="0" indent="-317500" algn="l" rtl="0">
              <a:spcBef>
                <a:spcPts val="0"/>
              </a:spcBef>
              <a:spcAft>
                <a:spcPts val="0"/>
              </a:spcAft>
              <a:buSzPts val="1400"/>
              <a:buChar char="●"/>
            </a:pPr>
            <a:r>
              <a:rPr lang="en-IN"/>
              <a:t>Video Call</a:t>
            </a:r>
            <a:endParaRPr/>
          </a:p>
          <a:p>
            <a:pPr marL="457200" lvl="0" indent="-317500" algn="l" rtl="0">
              <a:spcBef>
                <a:spcPts val="0"/>
              </a:spcBef>
              <a:spcAft>
                <a:spcPts val="0"/>
              </a:spcAft>
              <a:buSzPts val="1400"/>
              <a:buChar char="●"/>
            </a:pPr>
            <a:r>
              <a:rPr lang="en-IN"/>
              <a:t>Group Call</a:t>
            </a:r>
            <a:endParaRPr/>
          </a:p>
          <a:p>
            <a:pPr marL="0" lvl="0" indent="0" algn="l" rtl="0">
              <a:spcBef>
                <a:spcPts val="0"/>
              </a:spcBef>
              <a:spcAft>
                <a:spcPts val="0"/>
              </a:spcAft>
              <a:buNone/>
            </a:pPr>
            <a:endParaRPr/>
          </a:p>
        </p:txBody>
      </p:sp>
      <p:pic>
        <p:nvPicPr>
          <p:cNvPr id="214" name="Google Shape;214;p19"/>
          <p:cNvPicPr preferRelativeResize="0"/>
          <p:nvPr/>
        </p:nvPicPr>
        <p:blipFill>
          <a:blip r:embed="rId3">
            <a:alphaModFix/>
          </a:blip>
          <a:stretch>
            <a:fillRect/>
          </a:stretch>
        </p:blipFill>
        <p:spPr>
          <a:xfrm>
            <a:off x="2706525" y="3223025"/>
            <a:ext cx="5218450" cy="2904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0"/>
          <p:cNvSpPr/>
          <p:nvPr/>
        </p:nvSpPr>
        <p:spPr>
          <a:xfrm>
            <a:off x="228600" y="914400"/>
            <a:ext cx="8381160" cy="756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txBox="1"/>
          <p:nvPr/>
        </p:nvSpPr>
        <p:spPr>
          <a:xfrm>
            <a:off x="152400" y="304800"/>
            <a:ext cx="2819400"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rgbClr val="C00000"/>
                </a:solidFill>
                <a:latin typeface="Calibri"/>
                <a:ea typeface="Calibri"/>
                <a:cs typeface="Calibri"/>
                <a:sym typeface="Calibri"/>
              </a:rPr>
              <a:t>References</a:t>
            </a:r>
            <a:endParaRPr sz="3200">
              <a:solidFill>
                <a:srgbClr val="C00000"/>
              </a:solidFill>
              <a:latin typeface="Calibri"/>
              <a:ea typeface="Calibri"/>
              <a:cs typeface="Calibri"/>
              <a:sym typeface="Calibri"/>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21" name="Google Shape;221;p20"/>
          <p:cNvSpPr txBox="1"/>
          <p:nvPr/>
        </p:nvSpPr>
        <p:spPr>
          <a:xfrm>
            <a:off x="307950" y="1196300"/>
            <a:ext cx="82437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IN" u="sng">
                <a:solidFill>
                  <a:schemeClr val="hlink"/>
                </a:solidFill>
                <a:hlinkClick r:id="rId3"/>
              </a:rPr>
              <a:t>https://socket.io/docs/v4/</a:t>
            </a:r>
            <a:endParaRPr/>
          </a:p>
          <a:p>
            <a:pPr marL="457200" lvl="0" indent="-317500" algn="l" rtl="0">
              <a:spcBef>
                <a:spcPts val="0"/>
              </a:spcBef>
              <a:spcAft>
                <a:spcPts val="0"/>
              </a:spcAft>
              <a:buSzPts val="1400"/>
              <a:buChar char="●"/>
            </a:pPr>
            <a:r>
              <a:rPr lang="en-IN" u="sng">
                <a:solidFill>
                  <a:schemeClr val="hlink"/>
                </a:solidFill>
                <a:hlinkClick r:id="rId4"/>
              </a:rPr>
              <a:t>https://tailwindcss.com/docs/installation</a:t>
            </a:r>
            <a:endParaRPr/>
          </a:p>
          <a:p>
            <a:pPr marL="457200" lvl="0" indent="-317500" algn="l" rtl="0">
              <a:spcBef>
                <a:spcPts val="0"/>
              </a:spcBef>
              <a:spcAft>
                <a:spcPts val="0"/>
              </a:spcAft>
              <a:buSzPts val="1400"/>
              <a:buChar char="●"/>
            </a:pPr>
            <a:r>
              <a:rPr lang="en-IN" u="sng">
                <a:solidFill>
                  <a:schemeClr val="hlink"/>
                </a:solidFill>
                <a:hlinkClick r:id="rId5"/>
              </a:rPr>
              <a:t>https://www.npmjs.com/package/multer</a:t>
            </a:r>
            <a:endParaRPr/>
          </a:p>
          <a:p>
            <a:pPr marL="457200" lvl="0" indent="-317500" algn="l" rtl="0">
              <a:spcBef>
                <a:spcPts val="0"/>
              </a:spcBef>
              <a:spcAft>
                <a:spcPts val="0"/>
              </a:spcAft>
              <a:buSzPts val="1400"/>
              <a:buChar char="●"/>
            </a:pPr>
            <a:r>
              <a:rPr lang="en-IN" u="sng">
                <a:solidFill>
                  <a:schemeClr val="hlink"/>
                </a:solidFill>
                <a:hlinkClick r:id="rId6"/>
              </a:rPr>
              <a:t>https://www.investopedia.com/articles/investing/102615/story-instagram-rise-1-photo0sharing-app.asp</a:t>
            </a:r>
            <a:endParaRPr/>
          </a:p>
          <a:p>
            <a:pPr marL="457200" lvl="0" indent="-317500" algn="l" rtl="0">
              <a:spcBef>
                <a:spcPts val="0"/>
              </a:spcBef>
              <a:spcAft>
                <a:spcPts val="0"/>
              </a:spcAft>
              <a:buSzPts val="1400"/>
              <a:buChar char="●"/>
            </a:pPr>
            <a:r>
              <a:rPr lang="en-IN" u="sng">
                <a:solidFill>
                  <a:schemeClr val="hlink"/>
                </a:solidFill>
                <a:hlinkClick r:id="rId7"/>
              </a:rPr>
              <a:t>https://www.docsity.com/en/online-chatting-system/4614473/</a:t>
            </a:r>
            <a:endParaRPr/>
          </a:p>
          <a:p>
            <a:pPr marL="457200" lvl="0" indent="-317500" algn="l" rtl="0">
              <a:spcBef>
                <a:spcPts val="0"/>
              </a:spcBef>
              <a:spcAft>
                <a:spcPts val="0"/>
              </a:spcAft>
              <a:buSzPts val="1400"/>
              <a:buChar char="●"/>
            </a:pPr>
            <a:r>
              <a:rPr lang="en-IN" u="sng">
                <a:solidFill>
                  <a:schemeClr val="hlink"/>
                </a:solidFill>
                <a:hlinkClick r:id="rId8"/>
              </a:rPr>
              <a:t>https://www.slideshare.net/adkpcte/report-on-online-chatting</a:t>
            </a:r>
            <a:endParaRPr/>
          </a:p>
          <a:p>
            <a:pPr marL="457200" lvl="0" indent="-317500" algn="l" rtl="0">
              <a:spcBef>
                <a:spcPts val="0"/>
              </a:spcBef>
              <a:spcAft>
                <a:spcPts val="0"/>
              </a:spcAft>
              <a:buSzPts val="1400"/>
              <a:buChar char="●"/>
            </a:pPr>
            <a:r>
              <a:rPr lang="en-IN" u="sng">
                <a:solidFill>
                  <a:schemeClr val="hlink"/>
                </a:solidFill>
                <a:hlinkClick r:id="rId9"/>
              </a:rPr>
              <a:t>http://indusedu.org/pdfs/IJREISS/IJREISS_3661_55346.pdf</a:t>
            </a:r>
            <a:endParaRPr/>
          </a:p>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1"/>
          <p:cNvSpPr/>
          <p:nvPr/>
        </p:nvSpPr>
        <p:spPr>
          <a:xfrm>
            <a:off x="1371600" y="3048000"/>
            <a:ext cx="6771598"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9600" b="1" cap="none">
                <a:solidFill>
                  <a:srgbClr val="BDD1F9"/>
                </a:solidFill>
                <a:latin typeface="Arial"/>
                <a:ea typeface="Arial"/>
                <a:cs typeface="Arial"/>
                <a:sym typeface="Arial"/>
              </a:rPr>
              <a:t>Thank You!</a:t>
            </a:r>
            <a:endParaRPr sz="9600" b="1" cap="none">
              <a:solidFill>
                <a:srgbClr val="BDD1F9"/>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3"/>
          <p:cNvSpPr/>
          <p:nvPr/>
        </p:nvSpPr>
        <p:spPr>
          <a:xfrm>
            <a:off x="533520" y="4267080"/>
            <a:ext cx="8076600" cy="756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457200" y="3574080"/>
            <a:ext cx="8152560" cy="76032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IN" sz="4400" b="1">
                <a:solidFill>
                  <a:srgbClr val="000000"/>
                </a:solidFill>
                <a:latin typeface="Arial Black"/>
                <a:ea typeface="Arial Black"/>
                <a:cs typeface="Arial Black"/>
                <a:sym typeface="Arial Black"/>
              </a:rPr>
              <a:t>Abstract </a:t>
            </a:r>
            <a:endParaRPr sz="1800">
              <a:solidFill>
                <a:schemeClr val="dk1"/>
              </a:solidFill>
              <a:latin typeface="Arial Black"/>
              <a:ea typeface="Arial Black"/>
              <a:cs typeface="Arial Black"/>
              <a:sym typeface="Arial Black"/>
            </a:endParaRPr>
          </a:p>
        </p:txBody>
      </p:sp>
      <p:sp>
        <p:nvSpPr>
          <p:cNvPr id="78" name="Google Shape;78;p3"/>
          <p:cNvSpPr/>
          <p:nvPr/>
        </p:nvSpPr>
        <p:spPr>
          <a:xfrm>
            <a:off x="685800" y="1295280"/>
            <a:ext cx="7619400" cy="775800"/>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0"/>
              </a:spcBef>
              <a:spcAft>
                <a:spcPts val="0"/>
              </a:spcAft>
              <a:buNone/>
            </a:pP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4"/>
          <p:cNvSpPr/>
          <p:nvPr/>
        </p:nvSpPr>
        <p:spPr>
          <a:xfrm>
            <a:off x="457200" y="1066800"/>
            <a:ext cx="8381160" cy="756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txBox="1"/>
          <p:nvPr/>
        </p:nvSpPr>
        <p:spPr>
          <a:xfrm>
            <a:off x="533400" y="545068"/>
            <a:ext cx="3657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rgbClr val="C00000"/>
                </a:solidFill>
                <a:latin typeface="Calibri"/>
                <a:ea typeface="Calibri"/>
                <a:cs typeface="Calibri"/>
                <a:sym typeface="Calibri"/>
              </a:rPr>
              <a:t>ABSTRACT</a:t>
            </a:r>
            <a:endParaRPr sz="3200" b="1">
              <a:solidFill>
                <a:srgbClr val="C00000"/>
              </a:solidFill>
              <a:latin typeface="Calibri"/>
              <a:ea typeface="Calibri"/>
              <a:cs typeface="Calibri"/>
              <a:sym typeface="Calibri"/>
            </a:endParaRPr>
          </a:p>
        </p:txBody>
      </p:sp>
      <p:sp>
        <p:nvSpPr>
          <p:cNvPr id="85" name="Google Shape;85;p4"/>
          <p:cNvSpPr txBox="1"/>
          <p:nvPr/>
        </p:nvSpPr>
        <p:spPr>
          <a:xfrm>
            <a:off x="497475" y="1409500"/>
            <a:ext cx="8081700" cy="3001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IN" sz="1500"/>
              <a:t>Chat refers to the process of communicating, interacting or exchanging messages over the Internet. It involves two or more individuals that communicate through a chat-enabled service or software. Chat may be delivered through text, audio or video communication via the Internet. A chat application has basic two components, server and client. A server is a computer program or a device that provides functionality for other programs or devices. Clients who want to chat with each other connect to the server.The chat application we are going to make will be more like a chat room, rather than a peer to peer chat. So this means that multiple users can connect to the chat server and send their messages. Every message is broadcasted to every connected chat user.</a:t>
            </a:r>
            <a:endParaRPr sz="1500"/>
          </a:p>
          <a:p>
            <a:pPr marL="0" lvl="0" indent="0" algn="just" rtl="0">
              <a:spcBef>
                <a:spcPts val="0"/>
              </a:spcBef>
              <a:spcAft>
                <a:spcPts val="0"/>
              </a:spcAft>
              <a:buClr>
                <a:schemeClr val="dk1"/>
              </a:buClr>
              <a:buSzPts val="1100"/>
              <a:buFont typeface="Arial"/>
              <a:buNone/>
            </a:pPr>
            <a:endParaRPr sz="1600"/>
          </a:p>
          <a:p>
            <a:pPr marL="0" lvl="0" indent="0" algn="just" rtl="0">
              <a:spcBef>
                <a:spcPts val="0"/>
              </a:spcBef>
              <a:spcAft>
                <a:spcPts val="0"/>
              </a:spcAft>
              <a:buClr>
                <a:schemeClr val="dk1"/>
              </a:buClr>
              <a:buSzPts val="1100"/>
              <a:buFont typeface="Arial"/>
              <a:buNone/>
            </a:pPr>
            <a:endParaRPr sz="1600"/>
          </a:p>
          <a:p>
            <a:pPr marL="0" lvl="0" indent="0" algn="just" rtl="0">
              <a:spcBef>
                <a:spcPts val="0"/>
              </a:spcBef>
              <a:spcAft>
                <a:spcPts val="0"/>
              </a:spcAft>
              <a:buNone/>
            </a:pPr>
            <a:endParaRPr sz="1600"/>
          </a:p>
        </p:txBody>
      </p:sp>
      <p:pic>
        <p:nvPicPr>
          <p:cNvPr id="86" name="Google Shape;86;p4"/>
          <p:cNvPicPr preferRelativeResize="0"/>
          <p:nvPr/>
        </p:nvPicPr>
        <p:blipFill>
          <a:blip r:embed="rId3">
            <a:alphaModFix/>
          </a:blip>
          <a:stretch>
            <a:fillRect/>
          </a:stretch>
        </p:blipFill>
        <p:spPr>
          <a:xfrm>
            <a:off x="3932925" y="3801100"/>
            <a:ext cx="3367525" cy="26603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5"/>
          <p:cNvSpPr/>
          <p:nvPr/>
        </p:nvSpPr>
        <p:spPr>
          <a:xfrm>
            <a:off x="228600" y="4267200"/>
            <a:ext cx="8381520" cy="7548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914400" y="3429000"/>
            <a:ext cx="10896600" cy="76032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IN" sz="4400" b="1">
                <a:solidFill>
                  <a:srgbClr val="000000"/>
                </a:solidFill>
                <a:latin typeface="Arial Black"/>
                <a:ea typeface="Arial Black"/>
                <a:cs typeface="Arial Black"/>
                <a:sym typeface="Arial Black"/>
              </a:rPr>
              <a:t>I</a:t>
            </a:r>
            <a:r>
              <a:rPr lang="en-IN" sz="3200" b="1">
                <a:solidFill>
                  <a:srgbClr val="000000"/>
                </a:solidFill>
                <a:latin typeface="Arial Black"/>
                <a:ea typeface="Arial Black"/>
                <a:cs typeface="Arial Black"/>
                <a:sym typeface="Arial Black"/>
              </a:rPr>
              <a:t>NTRODUCTION</a:t>
            </a:r>
            <a:endParaRPr sz="18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6"/>
          <p:cNvSpPr/>
          <p:nvPr/>
        </p:nvSpPr>
        <p:spPr>
          <a:xfrm>
            <a:off x="457200" y="1066680"/>
            <a:ext cx="8381160" cy="756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457200" y="489360"/>
            <a:ext cx="8381160" cy="57744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IN" sz="3200" b="1">
                <a:solidFill>
                  <a:srgbClr val="C00000"/>
                </a:solidFill>
                <a:latin typeface="Calibri"/>
                <a:ea typeface="Calibri"/>
                <a:cs typeface="Calibri"/>
                <a:sym typeface="Calibri"/>
              </a:rPr>
              <a:t>Introduction</a:t>
            </a:r>
            <a:endParaRPr sz="1800">
              <a:solidFill>
                <a:srgbClr val="C00000"/>
              </a:solidFill>
              <a:latin typeface="Arial"/>
              <a:ea typeface="Arial"/>
              <a:cs typeface="Arial"/>
              <a:sym typeface="Arial"/>
            </a:endParaRPr>
          </a:p>
        </p:txBody>
      </p:sp>
      <p:sp>
        <p:nvSpPr>
          <p:cNvPr id="101" name="Google Shape;101;p6"/>
          <p:cNvSpPr txBox="1"/>
          <p:nvPr/>
        </p:nvSpPr>
        <p:spPr>
          <a:xfrm>
            <a:off x="304800" y="1447800"/>
            <a:ext cx="7620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6"/>
          <p:cNvSpPr txBox="1"/>
          <p:nvPr/>
        </p:nvSpPr>
        <p:spPr>
          <a:xfrm>
            <a:off x="497475" y="1480575"/>
            <a:ext cx="8381100" cy="4279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IN">
                <a:solidFill>
                  <a:schemeClr val="dk1"/>
                </a:solidFill>
                <a:latin typeface="Roboto"/>
                <a:ea typeface="Roboto"/>
                <a:cs typeface="Roboto"/>
                <a:sym typeface="Roboto"/>
              </a:rPr>
              <a:t>Online chat is a form of communication that utilizes computer programs that allow for two-way conversations between users in real time. Online chat may refer to any kind of communication over the Internet that offers a real- time transmission of text messages from sender to receiver. </a:t>
            </a:r>
            <a:endParaRPr>
              <a:solidFill>
                <a:schemeClr val="dk1"/>
              </a:solidFill>
              <a:latin typeface="Roboto"/>
              <a:ea typeface="Roboto"/>
              <a:cs typeface="Roboto"/>
              <a:sym typeface="Roboto"/>
            </a:endParaRPr>
          </a:p>
          <a:p>
            <a:pPr marL="0" lvl="0" indent="0" algn="just" rtl="0">
              <a:spcBef>
                <a:spcPts val="0"/>
              </a:spcBef>
              <a:spcAft>
                <a:spcPts val="0"/>
              </a:spcAft>
              <a:buNone/>
            </a:pPr>
            <a:endParaRPr>
              <a:solidFill>
                <a:schemeClr val="dk1"/>
              </a:solidFill>
              <a:latin typeface="Roboto"/>
              <a:ea typeface="Roboto"/>
              <a:cs typeface="Roboto"/>
              <a:sym typeface="Roboto"/>
            </a:endParaRPr>
          </a:p>
          <a:p>
            <a:pPr marL="0" lvl="0" indent="0" algn="just" rtl="0">
              <a:spcBef>
                <a:spcPts val="0"/>
              </a:spcBef>
              <a:spcAft>
                <a:spcPts val="0"/>
              </a:spcAft>
              <a:buClr>
                <a:schemeClr val="dk1"/>
              </a:buClr>
              <a:buSzPts val="1100"/>
              <a:buFont typeface="Arial"/>
              <a:buNone/>
            </a:pPr>
            <a:r>
              <a:rPr lang="en-IN">
                <a:solidFill>
                  <a:schemeClr val="dk1"/>
                </a:solidFill>
              </a:rPr>
              <a:t>Name of our project is JoinChat.The main purpose of this project is to build a online real time chatting web application which helps internet users who are online to communicate and share files. Existing Chat applications need a criteria like phone number or mail Id to login but in this there is no need of such data but rather the user is required to enter his user id and room id so, that all his/her friends can join in that room and communicate by messages and also they can share files in that room. This application is secure because the messages in the room are not saved in any database.</a:t>
            </a:r>
            <a:endParaRPr>
              <a:solidFill>
                <a:schemeClr val="dk1"/>
              </a:solidFill>
              <a:latin typeface="Roboto"/>
              <a:ea typeface="Roboto"/>
              <a:cs typeface="Roboto"/>
              <a:sym typeface="Roboto"/>
            </a:endParaRPr>
          </a:p>
          <a:p>
            <a:pPr marL="0" lvl="0" indent="0" algn="just" rtl="0">
              <a:spcBef>
                <a:spcPts val="0"/>
              </a:spcBef>
              <a:spcAft>
                <a:spcPts val="0"/>
              </a:spcAft>
              <a:buNone/>
            </a:pPr>
            <a:endParaRPr>
              <a:solidFill>
                <a:schemeClr val="dk1"/>
              </a:solidFill>
              <a:latin typeface="Roboto"/>
              <a:ea typeface="Roboto"/>
              <a:cs typeface="Roboto"/>
              <a:sym typeface="Roboto"/>
            </a:endParaRPr>
          </a:p>
          <a:p>
            <a:pPr marL="0" lvl="0" indent="0" algn="just" rtl="0">
              <a:spcBef>
                <a:spcPts val="0"/>
              </a:spcBef>
              <a:spcAft>
                <a:spcPts val="0"/>
              </a:spcAft>
              <a:buNone/>
            </a:pPr>
            <a:r>
              <a:rPr lang="en-IN">
                <a:solidFill>
                  <a:schemeClr val="dk1"/>
                </a:solidFill>
                <a:latin typeface="Roboto"/>
                <a:ea typeface="Roboto"/>
                <a:cs typeface="Roboto"/>
                <a:sym typeface="Roboto"/>
              </a:rPr>
              <a:t>Once the users are in the same chat room, they can converse with one another by typing messages into a window where all of the other users in the chat room can see the message. The user can also see all of the messages entered by the other users. Conversations are then carried on by reading the messages entered by the other users in the chat room and responding to them. They can also send files and download them.</a:t>
            </a:r>
            <a:endParaRPr>
              <a:solidFill>
                <a:schemeClr val="dk1"/>
              </a:solidFill>
              <a:latin typeface="Roboto"/>
              <a:ea typeface="Roboto"/>
              <a:cs typeface="Roboto"/>
              <a:sym typeface="Roboto"/>
            </a:endParaRPr>
          </a:p>
          <a:p>
            <a:pPr marL="0" lvl="0" indent="0" algn="just" rtl="0">
              <a:lnSpc>
                <a:spcPct val="92480"/>
              </a:lnSpc>
              <a:spcBef>
                <a:spcPts val="0"/>
              </a:spcBef>
              <a:spcAft>
                <a:spcPts val="0"/>
              </a:spcAft>
              <a:buNone/>
            </a:pPr>
            <a:endParaRPr>
              <a:solidFill>
                <a:schemeClr val="dk1"/>
              </a:solidFill>
              <a:latin typeface="Roboto"/>
              <a:ea typeface="Roboto"/>
              <a:cs typeface="Roboto"/>
              <a:sym typeface="Roboto"/>
            </a:endParaRPr>
          </a:p>
          <a:p>
            <a:pPr marL="0" lvl="0" indent="0" algn="just" rtl="0">
              <a:lnSpc>
                <a:spcPct val="92480"/>
              </a:lnSpc>
              <a:spcBef>
                <a:spcPts val="0"/>
              </a:spcBef>
              <a:spcAft>
                <a:spcPts val="0"/>
              </a:spcAft>
              <a:buClr>
                <a:schemeClr val="dk1"/>
              </a:buClr>
              <a:buSzPts val="1100"/>
              <a:buFont typeface="Arial"/>
              <a:buNone/>
            </a:pPr>
            <a:endParaRPr>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latin typeface="Roboto"/>
              <a:ea typeface="Roboto"/>
              <a:cs typeface="Roboto"/>
              <a:sym typeface="Roboto"/>
            </a:endParaRPr>
          </a:p>
        </p:txBody>
      </p:sp>
      <p:pic>
        <p:nvPicPr>
          <p:cNvPr id="103" name="Google Shape;103;p6"/>
          <p:cNvPicPr preferRelativeResize="0"/>
          <p:nvPr/>
        </p:nvPicPr>
        <p:blipFill rotWithShape="1">
          <a:blip r:embed="rId3">
            <a:alphaModFix/>
          </a:blip>
          <a:srcRect b="6515"/>
          <a:stretch/>
        </p:blipFill>
        <p:spPr>
          <a:xfrm>
            <a:off x="6437875" y="4928425"/>
            <a:ext cx="2706124" cy="1929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7"/>
          <p:cNvSpPr/>
          <p:nvPr/>
        </p:nvSpPr>
        <p:spPr>
          <a:xfrm>
            <a:off x="533520" y="4267080"/>
            <a:ext cx="8076600" cy="756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457200" y="3574080"/>
            <a:ext cx="8152560" cy="76032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IN" sz="4400" b="1">
                <a:solidFill>
                  <a:srgbClr val="000000"/>
                </a:solidFill>
                <a:latin typeface="Arial Black"/>
                <a:ea typeface="Arial Black"/>
                <a:cs typeface="Arial Black"/>
                <a:sym typeface="Arial Black"/>
              </a:rPr>
              <a:t>Literature Survey</a:t>
            </a:r>
            <a:endParaRPr sz="1800">
              <a:solidFill>
                <a:schemeClr val="dk1"/>
              </a:solidFill>
              <a:latin typeface="Arial"/>
              <a:ea typeface="Arial"/>
              <a:cs typeface="Arial"/>
              <a:sym typeface="Arial"/>
            </a:endParaRPr>
          </a:p>
        </p:txBody>
      </p:sp>
      <p:sp>
        <p:nvSpPr>
          <p:cNvPr id="111" name="Google Shape;111;p7"/>
          <p:cNvSpPr/>
          <p:nvPr/>
        </p:nvSpPr>
        <p:spPr>
          <a:xfrm>
            <a:off x="685800" y="1295280"/>
            <a:ext cx="7619400" cy="775800"/>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0"/>
              </a:spcBef>
              <a:spcAft>
                <a:spcPts val="0"/>
              </a:spcAft>
              <a:buNone/>
            </a:pP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8"/>
          <p:cNvSpPr/>
          <p:nvPr/>
        </p:nvSpPr>
        <p:spPr>
          <a:xfrm>
            <a:off x="457200" y="990600"/>
            <a:ext cx="8381160" cy="756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457200" y="457200"/>
            <a:ext cx="8381160" cy="57744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IN" sz="2400" b="1">
                <a:solidFill>
                  <a:srgbClr val="C00000"/>
                </a:solidFill>
                <a:latin typeface="Arial"/>
                <a:ea typeface="Arial"/>
                <a:cs typeface="Arial"/>
                <a:sym typeface="Arial"/>
              </a:rPr>
              <a:t>Existed system</a:t>
            </a:r>
            <a:endParaRPr sz="2400" b="1">
              <a:solidFill>
                <a:srgbClr val="C00000"/>
              </a:solidFill>
              <a:latin typeface="Arial"/>
              <a:ea typeface="Arial"/>
              <a:cs typeface="Arial"/>
              <a:sym typeface="Arial"/>
            </a:endParaRPr>
          </a:p>
        </p:txBody>
      </p:sp>
      <p:sp>
        <p:nvSpPr>
          <p:cNvPr id="119" name="Google Shape;119;p8"/>
          <p:cNvSpPr txBox="1"/>
          <p:nvPr/>
        </p:nvSpPr>
        <p:spPr>
          <a:xfrm>
            <a:off x="615925" y="1350275"/>
            <a:ext cx="829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20" name="Google Shape;120;p8"/>
          <p:cNvSpPr txBox="1"/>
          <p:nvPr/>
        </p:nvSpPr>
        <p:spPr>
          <a:xfrm>
            <a:off x="521150" y="1385825"/>
            <a:ext cx="8208300" cy="497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a:t>Facebook:</a:t>
            </a:r>
            <a:endParaRPr b="1"/>
          </a:p>
          <a:p>
            <a:pPr marL="0" lvl="0" indent="0" algn="l" rtl="0">
              <a:spcBef>
                <a:spcPts val="0"/>
              </a:spcBef>
              <a:spcAft>
                <a:spcPts val="0"/>
              </a:spcAft>
              <a:buNone/>
            </a:pPr>
            <a:endParaRPr b="1"/>
          </a:p>
          <a:p>
            <a:pPr marL="0" lvl="0" indent="0" algn="just" rtl="0">
              <a:spcBef>
                <a:spcPts val="0"/>
              </a:spcBef>
              <a:spcAft>
                <a:spcPts val="0"/>
              </a:spcAft>
              <a:buNone/>
            </a:pPr>
            <a:r>
              <a:rPr lang="en-IN">
                <a:solidFill>
                  <a:schemeClr val="dk1"/>
                </a:solidFill>
                <a:highlight>
                  <a:srgbClr val="FFFFFF"/>
                </a:highlight>
              </a:rPr>
              <a:t>Facebook is an online </a:t>
            </a:r>
            <a:r>
              <a:rPr lang="en-IN">
                <a:solidFill>
                  <a:schemeClr val="dk1"/>
                </a:solidFill>
                <a:highlight>
                  <a:srgbClr val="FFFFFF"/>
                </a:highlight>
                <a:uFill>
                  <a:noFill/>
                </a:uFill>
                <a:hlinkClick r:id="rId3">
                  <a:extLst>
                    <a:ext uri="{A12FA001-AC4F-418D-AE19-62706E023703}">
                      <ahyp:hlinkClr xmlns:ahyp="http://schemas.microsoft.com/office/drawing/2018/hyperlinkcolor" val="tx"/>
                    </a:ext>
                  </a:extLst>
                </a:hlinkClick>
              </a:rPr>
              <a:t>social media</a:t>
            </a:r>
            <a:r>
              <a:rPr lang="en-IN">
                <a:solidFill>
                  <a:schemeClr val="dk1"/>
                </a:solidFill>
                <a:highlight>
                  <a:srgbClr val="FFFFFF"/>
                </a:highlight>
              </a:rPr>
              <a:t> and </a:t>
            </a:r>
            <a:r>
              <a:rPr lang="en-IN">
                <a:solidFill>
                  <a:schemeClr val="dk1"/>
                </a:solidFill>
                <a:highlight>
                  <a:srgbClr val="FFFFFF"/>
                </a:highlight>
                <a:uFill>
                  <a:noFill/>
                </a:uFill>
                <a:hlinkClick r:id="rId4">
                  <a:extLst>
                    <a:ext uri="{A12FA001-AC4F-418D-AE19-62706E023703}">
                      <ahyp:hlinkClr xmlns:ahyp="http://schemas.microsoft.com/office/drawing/2018/hyperlinkcolor" val="tx"/>
                    </a:ext>
                  </a:extLst>
                </a:hlinkClick>
              </a:rPr>
              <a:t>social networking service</a:t>
            </a:r>
            <a:r>
              <a:rPr lang="en-IN">
                <a:solidFill>
                  <a:schemeClr val="dk1"/>
                </a:solidFill>
                <a:highlight>
                  <a:srgbClr val="FFFFFF"/>
                </a:highlight>
              </a:rPr>
              <a:t> owned by American company </a:t>
            </a:r>
            <a:r>
              <a:rPr lang="en-IN">
                <a:solidFill>
                  <a:schemeClr val="dk1"/>
                </a:solidFill>
                <a:highlight>
                  <a:srgbClr val="FFFFFF"/>
                </a:highlight>
                <a:uFill>
                  <a:noFill/>
                </a:uFill>
                <a:hlinkClick r:id="rId5">
                  <a:extLst>
                    <a:ext uri="{A12FA001-AC4F-418D-AE19-62706E023703}">
                      <ahyp:hlinkClr xmlns:ahyp="http://schemas.microsoft.com/office/drawing/2018/hyperlinkcolor" val="tx"/>
                    </a:ext>
                  </a:extLst>
                </a:hlinkClick>
              </a:rPr>
              <a:t>Meta Platforms</a:t>
            </a:r>
            <a:r>
              <a:rPr lang="en-IN">
                <a:solidFill>
                  <a:schemeClr val="dk1"/>
                </a:solidFill>
                <a:highlight>
                  <a:srgbClr val="FFFFFF"/>
                </a:highlight>
              </a:rPr>
              <a:t>. Founded in 2004 by </a:t>
            </a:r>
            <a:r>
              <a:rPr lang="en-IN">
                <a:solidFill>
                  <a:schemeClr val="dk1"/>
                </a:solidFill>
                <a:highlight>
                  <a:srgbClr val="FFFFFF"/>
                </a:highlight>
                <a:uFill>
                  <a:noFill/>
                </a:uFill>
                <a:hlinkClick r:id="rId6">
                  <a:extLst>
                    <a:ext uri="{A12FA001-AC4F-418D-AE19-62706E023703}">
                      <ahyp:hlinkClr xmlns:ahyp="http://schemas.microsoft.com/office/drawing/2018/hyperlinkcolor" val="tx"/>
                    </a:ext>
                  </a:extLst>
                </a:hlinkClick>
              </a:rPr>
              <a:t>Mark Zuckerberg</a:t>
            </a:r>
            <a:r>
              <a:rPr lang="en-IN">
                <a:solidFill>
                  <a:schemeClr val="dk1"/>
                </a:solidFill>
                <a:highlight>
                  <a:srgbClr val="FFFFFF"/>
                </a:highlight>
              </a:rPr>
              <a:t> .</a:t>
            </a:r>
            <a:endParaRPr>
              <a:solidFill>
                <a:schemeClr val="dk1"/>
              </a:solidFill>
              <a:highlight>
                <a:srgbClr val="FFFFFF"/>
              </a:highlight>
            </a:endParaRPr>
          </a:p>
          <a:p>
            <a:pPr marL="0" lvl="0" indent="0" algn="just" rtl="0">
              <a:spcBef>
                <a:spcPts val="0"/>
              </a:spcBef>
              <a:spcAft>
                <a:spcPts val="0"/>
              </a:spcAft>
              <a:buNone/>
            </a:pPr>
            <a:r>
              <a:rPr lang="en-IN">
                <a:solidFill>
                  <a:schemeClr val="dk1"/>
                </a:solidFill>
                <a:highlight>
                  <a:srgbClr val="FFFFFF"/>
                </a:highlight>
              </a:rPr>
              <a:t>Facebook can be accessed from devices with </a:t>
            </a:r>
            <a:r>
              <a:rPr lang="en-IN">
                <a:solidFill>
                  <a:schemeClr val="dk1"/>
                </a:solidFill>
                <a:highlight>
                  <a:srgbClr val="FFFFFF"/>
                </a:highlight>
                <a:uFill>
                  <a:noFill/>
                </a:uFill>
                <a:hlinkClick r:id="rId7">
                  <a:extLst>
                    <a:ext uri="{A12FA001-AC4F-418D-AE19-62706E023703}">
                      <ahyp:hlinkClr xmlns:ahyp="http://schemas.microsoft.com/office/drawing/2018/hyperlinkcolor" val="tx"/>
                    </a:ext>
                  </a:extLst>
                </a:hlinkClick>
              </a:rPr>
              <a:t>Internet</a:t>
            </a:r>
            <a:r>
              <a:rPr lang="en-IN">
                <a:solidFill>
                  <a:schemeClr val="dk1"/>
                </a:solidFill>
                <a:highlight>
                  <a:srgbClr val="FFFFFF"/>
                </a:highlight>
              </a:rPr>
              <a:t> connectivity, </a:t>
            </a:r>
            <a:endParaRPr>
              <a:solidFill>
                <a:schemeClr val="dk1"/>
              </a:solidFill>
              <a:highlight>
                <a:srgbClr val="FFFFFF"/>
              </a:highlight>
            </a:endParaRPr>
          </a:p>
          <a:p>
            <a:pPr marL="0" lvl="0" indent="0" algn="just" rtl="0">
              <a:spcBef>
                <a:spcPts val="0"/>
              </a:spcBef>
              <a:spcAft>
                <a:spcPts val="0"/>
              </a:spcAft>
              <a:buNone/>
            </a:pPr>
            <a:r>
              <a:rPr lang="en-IN">
                <a:solidFill>
                  <a:schemeClr val="dk1"/>
                </a:solidFill>
                <a:highlight>
                  <a:srgbClr val="FFFFFF"/>
                </a:highlight>
              </a:rPr>
              <a:t>such as </a:t>
            </a:r>
            <a:r>
              <a:rPr lang="en-IN">
                <a:solidFill>
                  <a:schemeClr val="dk1"/>
                </a:solidFill>
                <a:highlight>
                  <a:srgbClr val="FFFFFF"/>
                </a:highlight>
                <a:uFill>
                  <a:noFill/>
                </a:uFill>
                <a:hlinkClick r:id="rId8">
                  <a:extLst>
                    <a:ext uri="{A12FA001-AC4F-418D-AE19-62706E023703}">
                      <ahyp:hlinkClr xmlns:ahyp="http://schemas.microsoft.com/office/drawing/2018/hyperlinkcolor" val="tx"/>
                    </a:ext>
                  </a:extLst>
                </a:hlinkClick>
              </a:rPr>
              <a:t>personal computers</a:t>
            </a:r>
            <a:r>
              <a:rPr lang="en-IN">
                <a:solidFill>
                  <a:schemeClr val="dk1"/>
                </a:solidFill>
                <a:highlight>
                  <a:srgbClr val="FFFFFF"/>
                </a:highlight>
              </a:rPr>
              <a:t>, </a:t>
            </a:r>
            <a:r>
              <a:rPr lang="en-IN">
                <a:solidFill>
                  <a:schemeClr val="dk1"/>
                </a:solidFill>
                <a:highlight>
                  <a:srgbClr val="FFFFFF"/>
                </a:highlight>
                <a:uFill>
                  <a:noFill/>
                </a:uFill>
                <a:hlinkClick r:id="rId9">
                  <a:extLst>
                    <a:ext uri="{A12FA001-AC4F-418D-AE19-62706E023703}">
                      <ahyp:hlinkClr xmlns:ahyp="http://schemas.microsoft.com/office/drawing/2018/hyperlinkcolor" val="tx"/>
                    </a:ext>
                  </a:extLst>
                </a:hlinkClick>
              </a:rPr>
              <a:t>tablets</a:t>
            </a:r>
            <a:r>
              <a:rPr lang="en-IN">
                <a:solidFill>
                  <a:schemeClr val="dk1"/>
                </a:solidFill>
                <a:highlight>
                  <a:srgbClr val="FFFFFF"/>
                </a:highlight>
              </a:rPr>
              <a:t> and </a:t>
            </a:r>
            <a:r>
              <a:rPr lang="en-IN">
                <a:solidFill>
                  <a:schemeClr val="dk1"/>
                </a:solidFill>
                <a:highlight>
                  <a:srgbClr val="FFFFFF"/>
                </a:highlight>
                <a:uFill>
                  <a:noFill/>
                </a:uFill>
                <a:hlinkClick r:id="rId10">
                  <a:extLst>
                    <a:ext uri="{A12FA001-AC4F-418D-AE19-62706E023703}">
                      <ahyp:hlinkClr xmlns:ahyp="http://schemas.microsoft.com/office/drawing/2018/hyperlinkcolor" val="tx"/>
                    </a:ext>
                  </a:extLst>
                </a:hlinkClick>
              </a:rPr>
              <a:t>smartphones</a:t>
            </a:r>
            <a:r>
              <a:rPr lang="en-IN">
                <a:solidFill>
                  <a:schemeClr val="dk1"/>
                </a:solidFill>
                <a:highlight>
                  <a:srgbClr val="FFFFFF"/>
                </a:highlight>
              </a:rPr>
              <a:t>. After registering, </a:t>
            </a:r>
            <a:endParaRPr>
              <a:solidFill>
                <a:schemeClr val="dk1"/>
              </a:solidFill>
              <a:highlight>
                <a:srgbClr val="FFFFFF"/>
              </a:highlight>
            </a:endParaRPr>
          </a:p>
          <a:p>
            <a:pPr marL="0" lvl="0" indent="0" algn="just" rtl="0">
              <a:spcBef>
                <a:spcPts val="0"/>
              </a:spcBef>
              <a:spcAft>
                <a:spcPts val="0"/>
              </a:spcAft>
              <a:buNone/>
            </a:pPr>
            <a:r>
              <a:rPr lang="en-IN">
                <a:solidFill>
                  <a:schemeClr val="dk1"/>
                </a:solidFill>
                <a:highlight>
                  <a:srgbClr val="FFFFFF"/>
                </a:highlight>
              </a:rPr>
              <a:t>users can create a profile revealing information about themselves. They </a:t>
            </a:r>
            <a:endParaRPr>
              <a:solidFill>
                <a:schemeClr val="dk1"/>
              </a:solidFill>
              <a:highlight>
                <a:srgbClr val="FFFFFF"/>
              </a:highlight>
            </a:endParaRPr>
          </a:p>
          <a:p>
            <a:pPr marL="0" lvl="0" indent="0" algn="just" rtl="0">
              <a:spcBef>
                <a:spcPts val="0"/>
              </a:spcBef>
              <a:spcAft>
                <a:spcPts val="0"/>
              </a:spcAft>
              <a:buNone/>
            </a:pPr>
            <a:r>
              <a:rPr lang="en-IN">
                <a:solidFill>
                  <a:schemeClr val="dk1"/>
                </a:solidFill>
                <a:highlight>
                  <a:srgbClr val="FFFFFF"/>
                </a:highlight>
              </a:rPr>
              <a:t>can post text, photos and multimedia which are shared with any other users </a:t>
            </a:r>
            <a:endParaRPr>
              <a:solidFill>
                <a:schemeClr val="dk1"/>
              </a:solidFill>
              <a:highlight>
                <a:srgbClr val="FFFFFF"/>
              </a:highlight>
            </a:endParaRPr>
          </a:p>
          <a:p>
            <a:pPr marL="0" lvl="0" indent="0" algn="just" rtl="0">
              <a:spcBef>
                <a:spcPts val="0"/>
              </a:spcBef>
              <a:spcAft>
                <a:spcPts val="0"/>
              </a:spcAft>
              <a:buNone/>
            </a:pPr>
            <a:r>
              <a:rPr lang="en-IN">
                <a:solidFill>
                  <a:schemeClr val="dk1"/>
                </a:solidFill>
                <a:highlight>
                  <a:srgbClr val="FFFFFF"/>
                </a:highlight>
              </a:rPr>
              <a:t>who have agreed to be their </a:t>
            </a:r>
            <a:r>
              <a:rPr lang="en-IN">
                <a:solidFill>
                  <a:schemeClr val="dk1"/>
                </a:solidFill>
                <a:highlight>
                  <a:srgbClr val="FFFFFF"/>
                </a:highlight>
                <a:uFill>
                  <a:noFill/>
                </a:uFill>
                <a:hlinkClick r:id="rId11">
                  <a:extLst>
                    <a:ext uri="{A12FA001-AC4F-418D-AE19-62706E023703}">
                      <ahyp:hlinkClr xmlns:ahyp="http://schemas.microsoft.com/office/drawing/2018/hyperlinkcolor" val="tx"/>
                    </a:ext>
                  </a:extLst>
                </a:hlinkClick>
              </a:rPr>
              <a:t>"friend"</a:t>
            </a:r>
            <a:r>
              <a:rPr lang="en-IN">
                <a:solidFill>
                  <a:schemeClr val="dk1"/>
                </a:solidFill>
                <a:highlight>
                  <a:srgbClr val="FFFFFF"/>
                </a:highlight>
              </a:rPr>
              <a:t> or with different </a:t>
            </a:r>
            <a:r>
              <a:rPr lang="en-IN">
                <a:solidFill>
                  <a:schemeClr val="dk1"/>
                </a:solidFill>
                <a:highlight>
                  <a:srgbClr val="FFFFFF"/>
                </a:highlight>
                <a:uFill>
                  <a:noFill/>
                </a:uFill>
                <a:hlinkClick r:id="rId12">
                  <a:extLst>
                    <a:ext uri="{A12FA001-AC4F-418D-AE19-62706E023703}">
                      <ahyp:hlinkClr xmlns:ahyp="http://schemas.microsoft.com/office/drawing/2018/hyperlinkcolor" val="tx"/>
                    </a:ext>
                  </a:extLst>
                </a:hlinkClick>
              </a:rPr>
              <a:t>privacy settings</a:t>
            </a:r>
            <a:r>
              <a:rPr lang="en-IN">
                <a:solidFill>
                  <a:schemeClr val="dk1"/>
                </a:solidFill>
                <a:highlight>
                  <a:srgbClr val="FFFFFF"/>
                </a:highlight>
              </a:rPr>
              <a:t>, publicly. </a:t>
            </a:r>
            <a:endParaRPr>
              <a:solidFill>
                <a:schemeClr val="dk1"/>
              </a:solidFill>
              <a:highlight>
                <a:srgbClr val="FFFFFF"/>
              </a:highlight>
            </a:endParaRPr>
          </a:p>
          <a:p>
            <a:pPr marL="0" lvl="0" indent="0" algn="just" rtl="0">
              <a:spcBef>
                <a:spcPts val="0"/>
              </a:spcBef>
              <a:spcAft>
                <a:spcPts val="0"/>
              </a:spcAft>
              <a:buNone/>
            </a:pPr>
            <a:r>
              <a:rPr lang="en-IN">
                <a:solidFill>
                  <a:schemeClr val="dk1"/>
                </a:solidFill>
                <a:highlight>
                  <a:srgbClr val="FFFFFF"/>
                </a:highlight>
              </a:rPr>
              <a:t>Users can also </a:t>
            </a:r>
            <a:r>
              <a:rPr lang="en-IN">
                <a:solidFill>
                  <a:schemeClr val="dk1"/>
                </a:solidFill>
                <a:highlight>
                  <a:srgbClr val="FFFFFF"/>
                </a:highlight>
                <a:uFill>
                  <a:noFill/>
                </a:uFill>
                <a:hlinkClick r:id="rId13">
                  <a:extLst>
                    <a:ext uri="{A12FA001-AC4F-418D-AE19-62706E023703}">
                      <ahyp:hlinkClr xmlns:ahyp="http://schemas.microsoft.com/office/drawing/2018/hyperlinkcolor" val="tx"/>
                    </a:ext>
                  </a:extLst>
                </a:hlinkClick>
              </a:rPr>
              <a:t>communicate directly</a:t>
            </a:r>
            <a:r>
              <a:rPr lang="en-IN">
                <a:solidFill>
                  <a:schemeClr val="dk1"/>
                </a:solidFill>
                <a:highlight>
                  <a:srgbClr val="FFFFFF"/>
                </a:highlight>
              </a:rPr>
              <a:t> with each other with </a:t>
            </a:r>
            <a:r>
              <a:rPr lang="en-IN">
                <a:solidFill>
                  <a:schemeClr val="dk1"/>
                </a:solidFill>
                <a:highlight>
                  <a:srgbClr val="FFFFFF"/>
                </a:highlight>
                <a:uFill>
                  <a:noFill/>
                </a:uFill>
                <a:hlinkClick r:id="rId14">
                  <a:extLst>
                    <a:ext uri="{A12FA001-AC4F-418D-AE19-62706E023703}">
                      <ahyp:hlinkClr xmlns:ahyp="http://schemas.microsoft.com/office/drawing/2018/hyperlinkcolor" val="tx"/>
                    </a:ext>
                  </a:extLst>
                </a:hlinkClick>
              </a:rPr>
              <a:t>Facebook Messenger</a:t>
            </a:r>
            <a:r>
              <a:rPr lang="en-IN">
                <a:solidFill>
                  <a:schemeClr val="dk1"/>
                </a:solidFill>
                <a:highlight>
                  <a:srgbClr val="FFFFFF"/>
                </a:highlight>
              </a:rPr>
              <a:t>.</a:t>
            </a:r>
            <a:endParaRPr>
              <a:solidFill>
                <a:schemeClr val="dk1"/>
              </a:solidFill>
              <a:highlight>
                <a:srgbClr val="FFFFFF"/>
              </a:highlight>
            </a:endParaRPr>
          </a:p>
          <a:p>
            <a:pPr marL="0" lvl="0" indent="0" algn="l" rtl="0">
              <a:spcBef>
                <a:spcPts val="0"/>
              </a:spcBef>
              <a:spcAft>
                <a:spcPts val="0"/>
              </a:spcAft>
              <a:buNone/>
            </a:pPr>
            <a:endParaRPr sz="1050">
              <a:solidFill>
                <a:srgbClr val="202122"/>
              </a:solidFill>
              <a:highlight>
                <a:srgbClr val="FFFFFF"/>
              </a:highlight>
            </a:endParaRPr>
          </a:p>
          <a:p>
            <a:pPr marL="0" lvl="0" indent="0" algn="l" rtl="0">
              <a:spcBef>
                <a:spcPts val="0"/>
              </a:spcBef>
              <a:spcAft>
                <a:spcPts val="0"/>
              </a:spcAft>
              <a:buNone/>
            </a:pPr>
            <a:endParaRPr sz="1050">
              <a:solidFill>
                <a:srgbClr val="202122"/>
              </a:solidFill>
              <a:highlight>
                <a:srgbClr val="FFFFFF"/>
              </a:highlight>
            </a:endParaRPr>
          </a:p>
          <a:p>
            <a:pPr marL="0" lvl="0" indent="0" algn="l" rtl="0">
              <a:spcBef>
                <a:spcPts val="0"/>
              </a:spcBef>
              <a:spcAft>
                <a:spcPts val="0"/>
              </a:spcAft>
              <a:buNone/>
            </a:pPr>
            <a:endParaRPr/>
          </a:p>
          <a:p>
            <a:pPr marL="0" lvl="0" indent="0" algn="l" rtl="0">
              <a:spcBef>
                <a:spcPts val="0"/>
              </a:spcBef>
              <a:spcAft>
                <a:spcPts val="0"/>
              </a:spcAft>
              <a:buNone/>
            </a:pPr>
            <a:r>
              <a:rPr lang="en-IN" b="1"/>
              <a:t>Instagram:</a:t>
            </a:r>
            <a:endParaRPr b="1"/>
          </a:p>
          <a:p>
            <a:pPr marL="0" lvl="0" indent="0" algn="l" rtl="0">
              <a:spcBef>
                <a:spcPts val="0"/>
              </a:spcBef>
              <a:spcAft>
                <a:spcPts val="0"/>
              </a:spcAft>
              <a:buNone/>
            </a:pPr>
            <a:endParaRPr b="1"/>
          </a:p>
          <a:p>
            <a:pPr marL="0" lvl="0" indent="0" algn="l" rtl="0">
              <a:spcBef>
                <a:spcPts val="0"/>
              </a:spcBef>
              <a:spcAft>
                <a:spcPts val="0"/>
              </a:spcAft>
              <a:buNone/>
            </a:pPr>
            <a:r>
              <a:rPr lang="en-IN">
                <a:solidFill>
                  <a:schemeClr val="dk1"/>
                </a:solidFill>
                <a:highlight>
                  <a:srgbClr val="FFFFFF"/>
                </a:highlight>
              </a:rPr>
              <a:t>Instagram is a </a:t>
            </a:r>
            <a:r>
              <a:rPr lang="en-IN">
                <a:solidFill>
                  <a:schemeClr val="dk1"/>
                </a:solidFill>
                <a:highlight>
                  <a:srgbClr val="FFFFFF"/>
                </a:highlight>
                <a:uFill>
                  <a:noFill/>
                </a:uFill>
                <a:hlinkClick r:id="rId15">
                  <a:extLst>
                    <a:ext uri="{A12FA001-AC4F-418D-AE19-62706E023703}">
                      <ahyp:hlinkClr xmlns:ahyp="http://schemas.microsoft.com/office/drawing/2018/hyperlinkcolor" val="tx"/>
                    </a:ext>
                  </a:extLst>
                </a:hlinkClick>
              </a:rPr>
              <a:t>photo</a:t>
            </a:r>
            <a:r>
              <a:rPr lang="en-IN">
                <a:solidFill>
                  <a:schemeClr val="dk1"/>
                </a:solidFill>
                <a:highlight>
                  <a:srgbClr val="FFFFFF"/>
                </a:highlight>
              </a:rPr>
              <a:t> and </a:t>
            </a:r>
            <a:r>
              <a:rPr lang="en-IN">
                <a:solidFill>
                  <a:schemeClr val="dk1"/>
                </a:solidFill>
                <a:highlight>
                  <a:srgbClr val="FFFFFF"/>
                </a:highlight>
                <a:uFill>
                  <a:noFill/>
                </a:uFill>
                <a:hlinkClick r:id="rId16">
                  <a:extLst>
                    <a:ext uri="{A12FA001-AC4F-418D-AE19-62706E023703}">
                      <ahyp:hlinkClr xmlns:ahyp="http://schemas.microsoft.com/office/drawing/2018/hyperlinkcolor" val="tx"/>
                    </a:ext>
                  </a:extLst>
                </a:hlinkClick>
              </a:rPr>
              <a:t>video sharing</a:t>
            </a:r>
            <a:r>
              <a:rPr lang="en-IN">
                <a:solidFill>
                  <a:schemeClr val="dk1"/>
                </a:solidFill>
                <a:highlight>
                  <a:srgbClr val="FFFFFF"/>
                </a:highlight>
              </a:rPr>
              <a:t> </a:t>
            </a:r>
            <a:r>
              <a:rPr lang="en-IN">
                <a:solidFill>
                  <a:schemeClr val="dk1"/>
                </a:solidFill>
                <a:highlight>
                  <a:srgbClr val="FFFFFF"/>
                </a:highlight>
                <a:uFill>
                  <a:noFill/>
                </a:uFill>
                <a:hlinkClick r:id="rId4">
                  <a:extLst>
                    <a:ext uri="{A12FA001-AC4F-418D-AE19-62706E023703}">
                      <ahyp:hlinkClr xmlns:ahyp="http://schemas.microsoft.com/office/drawing/2018/hyperlinkcolor" val="tx"/>
                    </a:ext>
                  </a:extLst>
                </a:hlinkClick>
              </a:rPr>
              <a:t>social networking service</a:t>
            </a:r>
            <a:r>
              <a:rPr lang="en-IN">
                <a:solidFill>
                  <a:schemeClr val="dk1"/>
                </a:solidFill>
                <a:highlight>
                  <a:srgbClr val="FFFFFF"/>
                </a:highlight>
              </a:rPr>
              <a:t> owned by American company </a:t>
            </a:r>
            <a:r>
              <a:rPr lang="en-IN">
                <a:solidFill>
                  <a:schemeClr val="dk1"/>
                </a:solidFill>
                <a:highlight>
                  <a:srgbClr val="FFFFFF"/>
                </a:highlight>
                <a:uFill>
                  <a:noFill/>
                </a:uFill>
                <a:hlinkClick r:id="rId5">
                  <a:extLst>
                    <a:ext uri="{A12FA001-AC4F-418D-AE19-62706E023703}">
                      <ahyp:hlinkClr xmlns:ahyp="http://schemas.microsoft.com/office/drawing/2018/hyperlinkcolor" val="tx"/>
                    </a:ext>
                  </a:extLst>
                </a:hlinkClick>
              </a:rPr>
              <a:t>Meta Platforms</a:t>
            </a:r>
            <a:r>
              <a:rPr lang="en-IN">
                <a:solidFill>
                  <a:schemeClr val="dk1"/>
                </a:solidFill>
                <a:highlight>
                  <a:srgbClr val="FFFFFF"/>
                </a:highlight>
              </a:rPr>
              <a:t>, it was launched in 2010 by Kevin Systrom. The app allows users to </a:t>
            </a:r>
            <a:endParaRPr>
              <a:solidFill>
                <a:schemeClr val="dk1"/>
              </a:solidFill>
              <a:highlight>
                <a:srgbClr val="FFFFFF"/>
              </a:highlight>
            </a:endParaRPr>
          </a:p>
          <a:p>
            <a:pPr marL="0" lvl="0" indent="0" algn="l" rtl="0">
              <a:spcBef>
                <a:spcPts val="0"/>
              </a:spcBef>
              <a:spcAft>
                <a:spcPts val="0"/>
              </a:spcAft>
              <a:buNone/>
            </a:pPr>
            <a:r>
              <a:rPr lang="en-IN">
                <a:solidFill>
                  <a:schemeClr val="dk1"/>
                </a:solidFill>
                <a:highlight>
                  <a:srgbClr val="FFFFFF"/>
                </a:highlight>
              </a:rPr>
              <a:t>upload media that can be edited with </a:t>
            </a:r>
            <a:r>
              <a:rPr lang="en-IN">
                <a:solidFill>
                  <a:schemeClr val="dk1"/>
                </a:solidFill>
                <a:highlight>
                  <a:srgbClr val="FFFFFF"/>
                </a:highlight>
                <a:uFill>
                  <a:noFill/>
                </a:uFill>
                <a:hlinkClick r:id="rId17">
                  <a:extLst>
                    <a:ext uri="{A12FA001-AC4F-418D-AE19-62706E023703}">
                      <ahyp:hlinkClr xmlns:ahyp="http://schemas.microsoft.com/office/drawing/2018/hyperlinkcolor" val="tx"/>
                    </a:ext>
                  </a:extLst>
                </a:hlinkClick>
              </a:rPr>
              <a:t>filters</a:t>
            </a:r>
            <a:r>
              <a:rPr lang="en-IN">
                <a:solidFill>
                  <a:schemeClr val="dk1"/>
                </a:solidFill>
                <a:highlight>
                  <a:srgbClr val="FFFFFF"/>
                </a:highlight>
              </a:rPr>
              <a:t> and organized by </a:t>
            </a:r>
            <a:r>
              <a:rPr lang="en-IN">
                <a:solidFill>
                  <a:schemeClr val="dk1"/>
                </a:solidFill>
                <a:highlight>
                  <a:srgbClr val="FFFFFF"/>
                </a:highlight>
                <a:uFill>
                  <a:noFill/>
                </a:uFill>
                <a:hlinkClick r:id="rId18">
                  <a:extLst>
                    <a:ext uri="{A12FA001-AC4F-418D-AE19-62706E023703}">
                      <ahyp:hlinkClr xmlns:ahyp="http://schemas.microsoft.com/office/drawing/2018/hyperlinkcolor" val="tx"/>
                    </a:ext>
                  </a:extLst>
                </a:hlinkClick>
              </a:rPr>
              <a:t>hashtags</a:t>
            </a:r>
            <a:r>
              <a:rPr lang="en-IN">
                <a:solidFill>
                  <a:schemeClr val="dk1"/>
                </a:solidFill>
                <a:highlight>
                  <a:srgbClr val="FFFFFF"/>
                </a:highlight>
              </a:rPr>
              <a:t> and </a:t>
            </a:r>
            <a:endParaRPr>
              <a:solidFill>
                <a:schemeClr val="dk1"/>
              </a:solidFill>
              <a:highlight>
                <a:srgbClr val="FFFFFF"/>
              </a:highlight>
            </a:endParaRPr>
          </a:p>
          <a:p>
            <a:pPr marL="0" lvl="0" indent="0" algn="l" rtl="0">
              <a:spcBef>
                <a:spcPts val="0"/>
              </a:spcBef>
              <a:spcAft>
                <a:spcPts val="0"/>
              </a:spcAft>
              <a:buNone/>
            </a:pPr>
            <a:r>
              <a:rPr lang="en-IN">
                <a:solidFill>
                  <a:schemeClr val="dk1"/>
                </a:solidFill>
                <a:highlight>
                  <a:srgbClr val="FFFFFF"/>
                </a:highlight>
                <a:uFill>
                  <a:noFill/>
                </a:uFill>
                <a:hlinkClick r:id="rId19">
                  <a:extLst>
                    <a:ext uri="{A12FA001-AC4F-418D-AE19-62706E023703}">
                      <ahyp:hlinkClr xmlns:ahyp="http://schemas.microsoft.com/office/drawing/2018/hyperlinkcolor" val="tx"/>
                    </a:ext>
                  </a:extLst>
                </a:hlinkClick>
              </a:rPr>
              <a:t>geographical tagging</a:t>
            </a:r>
            <a:r>
              <a:rPr lang="en-IN">
                <a:solidFill>
                  <a:schemeClr val="dk1"/>
                </a:solidFill>
                <a:highlight>
                  <a:srgbClr val="FFFFFF"/>
                </a:highlight>
              </a:rPr>
              <a:t>. Posts can be shared publicly or with pre approved </a:t>
            </a:r>
            <a:endParaRPr>
              <a:solidFill>
                <a:schemeClr val="dk1"/>
              </a:solidFill>
              <a:highlight>
                <a:srgbClr val="FFFFFF"/>
              </a:highlight>
            </a:endParaRPr>
          </a:p>
          <a:p>
            <a:pPr marL="0" lvl="0" indent="0" algn="l" rtl="0">
              <a:spcBef>
                <a:spcPts val="0"/>
              </a:spcBef>
              <a:spcAft>
                <a:spcPts val="0"/>
              </a:spcAft>
              <a:buNone/>
            </a:pPr>
            <a:r>
              <a:rPr lang="en-IN">
                <a:solidFill>
                  <a:schemeClr val="dk1"/>
                </a:solidFill>
                <a:highlight>
                  <a:srgbClr val="FFFFFF"/>
                </a:highlight>
              </a:rPr>
              <a:t>followers.</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0" lvl="0" indent="0" algn="l" rtl="0">
              <a:spcBef>
                <a:spcPts val="0"/>
              </a:spcBef>
              <a:spcAft>
                <a:spcPts val="0"/>
              </a:spcAft>
              <a:buNone/>
            </a:pPr>
            <a:endParaRPr sz="1050">
              <a:solidFill>
                <a:srgbClr val="202122"/>
              </a:solidFill>
              <a:highlight>
                <a:srgbClr val="FFFFFF"/>
              </a:highlight>
            </a:endParaRPr>
          </a:p>
          <a:p>
            <a:pPr marL="0" lvl="0" indent="0" algn="l" rtl="0">
              <a:spcBef>
                <a:spcPts val="0"/>
              </a:spcBef>
              <a:spcAft>
                <a:spcPts val="0"/>
              </a:spcAft>
              <a:buNone/>
            </a:pPr>
            <a:endParaRPr/>
          </a:p>
        </p:txBody>
      </p:sp>
      <p:pic>
        <p:nvPicPr>
          <p:cNvPr id="121" name="Google Shape;121;p8"/>
          <p:cNvPicPr preferRelativeResize="0"/>
          <p:nvPr/>
        </p:nvPicPr>
        <p:blipFill>
          <a:blip r:embed="rId20">
            <a:alphaModFix/>
          </a:blip>
          <a:stretch>
            <a:fillRect/>
          </a:stretch>
        </p:blipFill>
        <p:spPr>
          <a:xfrm>
            <a:off x="6286700" y="2137800"/>
            <a:ext cx="2442752" cy="1526704"/>
          </a:xfrm>
          <a:prstGeom prst="rect">
            <a:avLst/>
          </a:prstGeom>
          <a:noFill/>
          <a:ln>
            <a:noFill/>
          </a:ln>
        </p:spPr>
      </p:pic>
      <p:pic>
        <p:nvPicPr>
          <p:cNvPr id="122" name="Google Shape;122;p8"/>
          <p:cNvPicPr preferRelativeResize="0"/>
          <p:nvPr/>
        </p:nvPicPr>
        <p:blipFill>
          <a:blip r:embed="rId21">
            <a:alphaModFix/>
          </a:blip>
          <a:stretch>
            <a:fillRect/>
          </a:stretch>
        </p:blipFill>
        <p:spPr>
          <a:xfrm>
            <a:off x="6816625" y="5163075"/>
            <a:ext cx="1258127" cy="12581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g177fb30a1c7_0_1"/>
          <p:cNvPicPr preferRelativeResize="0"/>
          <p:nvPr/>
        </p:nvPicPr>
        <p:blipFill>
          <a:blip r:embed="rId3">
            <a:alphaModFix/>
          </a:blip>
          <a:stretch>
            <a:fillRect/>
          </a:stretch>
        </p:blipFill>
        <p:spPr>
          <a:xfrm>
            <a:off x="6009975" y="1425900"/>
            <a:ext cx="1771625" cy="1814175"/>
          </a:xfrm>
          <a:prstGeom prst="rect">
            <a:avLst/>
          </a:prstGeom>
          <a:noFill/>
          <a:ln>
            <a:noFill/>
          </a:ln>
        </p:spPr>
      </p:pic>
      <p:sp>
        <p:nvSpPr>
          <p:cNvPr id="128" name="Google Shape;128;g177fb30a1c7_0_1"/>
          <p:cNvSpPr txBox="1"/>
          <p:nvPr/>
        </p:nvSpPr>
        <p:spPr>
          <a:xfrm>
            <a:off x="467100" y="516638"/>
            <a:ext cx="82098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a:solidFill>
                  <a:schemeClr val="dk1"/>
                </a:solidFill>
              </a:rPr>
              <a:t>WhatsApp:</a:t>
            </a: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None/>
            </a:pPr>
            <a:r>
              <a:rPr lang="en-IN">
                <a:solidFill>
                  <a:schemeClr val="dk1"/>
                </a:solidFill>
              </a:rPr>
              <a:t>It is </a:t>
            </a:r>
            <a:r>
              <a:rPr lang="en-IN">
                <a:solidFill>
                  <a:schemeClr val="dk1"/>
                </a:solidFill>
                <a:highlight>
                  <a:schemeClr val="lt1"/>
                </a:highlight>
              </a:rPr>
              <a:t>owned by American company </a:t>
            </a:r>
            <a:r>
              <a:rPr lang="en-IN">
                <a:solidFill>
                  <a:schemeClr val="dk1"/>
                </a:solidFill>
                <a:highlight>
                  <a:schemeClr val="lt1"/>
                </a:highlight>
                <a:uFill>
                  <a:noFill/>
                </a:uFill>
                <a:hlinkClick r:id="rId4">
                  <a:extLst>
                    <a:ext uri="{A12FA001-AC4F-418D-AE19-62706E023703}">
                      <ahyp:hlinkClr xmlns:ahyp="http://schemas.microsoft.com/office/drawing/2018/hyperlinkcolor" val="tx"/>
                    </a:ext>
                  </a:extLst>
                </a:hlinkClick>
              </a:rPr>
              <a:t>Meta Platforms</a:t>
            </a:r>
            <a:r>
              <a:rPr lang="en-IN">
                <a:solidFill>
                  <a:schemeClr val="dk1"/>
                </a:solidFill>
                <a:highlight>
                  <a:schemeClr val="lt1"/>
                </a:highlight>
              </a:rPr>
              <a:t> (formerly Facebook). It allows users to send </a:t>
            </a:r>
            <a:r>
              <a:rPr lang="en-IN">
                <a:solidFill>
                  <a:schemeClr val="dk1"/>
                </a:solidFill>
                <a:highlight>
                  <a:schemeClr val="lt1"/>
                </a:highlight>
                <a:uFill>
                  <a:noFill/>
                </a:uFill>
                <a:hlinkClick r:id="rId5">
                  <a:extLst>
                    <a:ext uri="{A12FA001-AC4F-418D-AE19-62706E023703}">
                      <ahyp:hlinkClr xmlns:ahyp="http://schemas.microsoft.com/office/drawing/2018/hyperlinkcolor" val="tx"/>
                    </a:ext>
                  </a:extLst>
                </a:hlinkClick>
              </a:rPr>
              <a:t>text</a:t>
            </a:r>
            <a:r>
              <a:rPr lang="en-IN">
                <a:solidFill>
                  <a:schemeClr val="dk1"/>
                </a:solidFill>
                <a:highlight>
                  <a:schemeClr val="lt1"/>
                </a:highlight>
              </a:rPr>
              <a:t> and </a:t>
            </a:r>
            <a:r>
              <a:rPr lang="en-IN">
                <a:solidFill>
                  <a:schemeClr val="dk1"/>
                </a:solidFill>
                <a:highlight>
                  <a:schemeClr val="lt1"/>
                </a:highlight>
                <a:uFill>
                  <a:noFill/>
                </a:uFill>
                <a:hlinkClick r:id="rId6">
                  <a:extLst>
                    <a:ext uri="{A12FA001-AC4F-418D-AE19-62706E023703}">
                      <ahyp:hlinkClr xmlns:ahyp="http://schemas.microsoft.com/office/drawing/2018/hyperlinkcolor" val="tx"/>
                    </a:ext>
                  </a:extLst>
                </a:hlinkClick>
              </a:rPr>
              <a:t>voice messages</a:t>
            </a:r>
            <a:r>
              <a:rPr lang="en-IN">
                <a:solidFill>
                  <a:schemeClr val="dk1"/>
                </a:solidFill>
                <a:highlight>
                  <a:schemeClr val="lt1"/>
                </a:highlight>
              </a:rPr>
              <a:t>, make voice and video calls, and share images, </a:t>
            </a:r>
            <a:endParaRPr>
              <a:solidFill>
                <a:schemeClr val="dk1"/>
              </a:solidFill>
              <a:highlight>
                <a:schemeClr val="lt1"/>
              </a:highlight>
            </a:endParaRPr>
          </a:p>
          <a:p>
            <a:pPr marL="0" lvl="0" indent="0" algn="l" rtl="0">
              <a:spcBef>
                <a:spcPts val="0"/>
              </a:spcBef>
              <a:spcAft>
                <a:spcPts val="0"/>
              </a:spcAft>
              <a:buNone/>
            </a:pPr>
            <a:r>
              <a:rPr lang="en-IN">
                <a:solidFill>
                  <a:schemeClr val="dk1"/>
                </a:solidFill>
                <a:highlight>
                  <a:schemeClr val="lt1"/>
                </a:highlight>
              </a:rPr>
              <a:t>documents, user locations, and other content. WhatsApp's </a:t>
            </a:r>
            <a:r>
              <a:rPr lang="en-IN">
                <a:solidFill>
                  <a:schemeClr val="dk1"/>
                </a:solidFill>
                <a:highlight>
                  <a:schemeClr val="lt1"/>
                </a:highlight>
                <a:uFill>
                  <a:noFill/>
                </a:uFill>
                <a:hlinkClick r:id="rId7">
                  <a:extLst>
                    <a:ext uri="{A12FA001-AC4F-418D-AE19-62706E023703}">
                      <ahyp:hlinkClr xmlns:ahyp="http://schemas.microsoft.com/office/drawing/2018/hyperlinkcolor" val="tx"/>
                    </a:ext>
                  </a:extLst>
                </a:hlinkClick>
              </a:rPr>
              <a:t>client</a:t>
            </a:r>
            <a:r>
              <a:rPr lang="en-IN">
                <a:solidFill>
                  <a:schemeClr val="dk1"/>
                </a:solidFill>
                <a:highlight>
                  <a:schemeClr val="lt1"/>
                </a:highlight>
              </a:rPr>
              <a:t> </a:t>
            </a:r>
            <a:endParaRPr>
              <a:solidFill>
                <a:schemeClr val="dk1"/>
              </a:solidFill>
              <a:highlight>
                <a:schemeClr val="lt1"/>
              </a:highlight>
            </a:endParaRPr>
          </a:p>
          <a:p>
            <a:pPr marL="0" lvl="0" indent="0" algn="l" rtl="0">
              <a:spcBef>
                <a:spcPts val="0"/>
              </a:spcBef>
              <a:spcAft>
                <a:spcPts val="0"/>
              </a:spcAft>
              <a:buNone/>
            </a:pPr>
            <a:r>
              <a:rPr lang="en-IN">
                <a:solidFill>
                  <a:schemeClr val="dk1"/>
                </a:solidFill>
                <a:highlight>
                  <a:schemeClr val="lt1"/>
                </a:highlight>
              </a:rPr>
              <a:t>application runs on </a:t>
            </a:r>
            <a:r>
              <a:rPr lang="en-IN">
                <a:solidFill>
                  <a:schemeClr val="dk1"/>
                </a:solidFill>
                <a:highlight>
                  <a:schemeClr val="lt1"/>
                </a:highlight>
                <a:uFill>
                  <a:noFill/>
                </a:uFill>
                <a:hlinkClick r:id="rId8">
                  <a:extLst>
                    <a:ext uri="{A12FA001-AC4F-418D-AE19-62706E023703}">
                      <ahyp:hlinkClr xmlns:ahyp="http://schemas.microsoft.com/office/drawing/2018/hyperlinkcolor" val="tx"/>
                    </a:ext>
                  </a:extLst>
                </a:hlinkClick>
              </a:rPr>
              <a:t>mobile devices</a:t>
            </a:r>
            <a:r>
              <a:rPr lang="en-IN">
                <a:solidFill>
                  <a:schemeClr val="dk1"/>
                </a:solidFill>
                <a:highlight>
                  <a:schemeClr val="lt1"/>
                </a:highlight>
              </a:rPr>
              <a:t>, and can be accessed from </a:t>
            </a:r>
            <a:endParaRPr>
              <a:solidFill>
                <a:schemeClr val="dk1"/>
              </a:solidFill>
              <a:highlight>
                <a:schemeClr val="lt1"/>
              </a:highlight>
            </a:endParaRPr>
          </a:p>
          <a:p>
            <a:pPr marL="0" lvl="0" indent="0" algn="l" rtl="0">
              <a:spcBef>
                <a:spcPts val="0"/>
              </a:spcBef>
              <a:spcAft>
                <a:spcPts val="0"/>
              </a:spcAft>
              <a:buNone/>
            </a:pPr>
            <a:r>
              <a:rPr lang="en-IN">
                <a:solidFill>
                  <a:schemeClr val="dk1"/>
                </a:solidFill>
                <a:highlight>
                  <a:schemeClr val="lt1"/>
                </a:highlight>
              </a:rPr>
              <a:t>computers. The service requires a </a:t>
            </a:r>
            <a:r>
              <a:rPr lang="en-IN">
                <a:solidFill>
                  <a:schemeClr val="dk1"/>
                </a:solidFill>
                <a:highlight>
                  <a:schemeClr val="lt1"/>
                </a:highlight>
                <a:uFill>
                  <a:noFill/>
                </a:uFill>
                <a:hlinkClick r:id="rId9">
                  <a:extLst>
                    <a:ext uri="{A12FA001-AC4F-418D-AE19-62706E023703}">
                      <ahyp:hlinkClr xmlns:ahyp="http://schemas.microsoft.com/office/drawing/2018/hyperlinkcolor" val="tx"/>
                    </a:ext>
                  </a:extLst>
                </a:hlinkClick>
              </a:rPr>
              <a:t>cellular</a:t>
            </a:r>
            <a:r>
              <a:rPr lang="en-IN">
                <a:solidFill>
                  <a:schemeClr val="dk1"/>
                </a:solidFill>
                <a:highlight>
                  <a:schemeClr val="lt1"/>
                </a:highlight>
              </a:rPr>
              <a:t> </a:t>
            </a:r>
            <a:r>
              <a:rPr lang="en-IN">
                <a:solidFill>
                  <a:schemeClr val="dk1"/>
                </a:solidFill>
                <a:highlight>
                  <a:schemeClr val="lt1"/>
                </a:highlight>
                <a:uFill>
                  <a:noFill/>
                </a:uFill>
                <a:hlinkClick r:id="rId10">
                  <a:extLst>
                    <a:ext uri="{A12FA001-AC4F-418D-AE19-62706E023703}">
                      <ahyp:hlinkClr xmlns:ahyp="http://schemas.microsoft.com/office/drawing/2018/hyperlinkcolor" val="tx"/>
                    </a:ext>
                  </a:extLst>
                </a:hlinkClick>
              </a:rPr>
              <a:t>mobile telephone </a:t>
            </a:r>
            <a:endParaRPr/>
          </a:p>
          <a:p>
            <a:pPr marL="0" lvl="0" indent="0" algn="l" rtl="0">
              <a:spcBef>
                <a:spcPts val="0"/>
              </a:spcBef>
              <a:spcAft>
                <a:spcPts val="0"/>
              </a:spcAft>
              <a:buClr>
                <a:schemeClr val="dk1"/>
              </a:buClr>
              <a:buSzPts val="1100"/>
              <a:buFont typeface="Arial"/>
              <a:buNone/>
            </a:pPr>
            <a:r>
              <a:rPr lang="en-IN">
                <a:solidFill>
                  <a:schemeClr val="dk1"/>
                </a:solidFill>
                <a:highlight>
                  <a:schemeClr val="lt1"/>
                </a:highlight>
                <a:uFill>
                  <a:noFill/>
                </a:uFill>
                <a:hlinkClick r:id="rId10">
                  <a:extLst>
                    <a:ext uri="{A12FA001-AC4F-418D-AE19-62706E023703}">
                      <ahyp:hlinkClr xmlns:ahyp="http://schemas.microsoft.com/office/drawing/2018/hyperlinkcolor" val="tx"/>
                    </a:ext>
                  </a:extLst>
                </a:hlinkClick>
              </a:rPr>
              <a:t>number</a:t>
            </a:r>
            <a:r>
              <a:rPr lang="en-IN">
                <a:solidFill>
                  <a:schemeClr val="dk1"/>
                </a:solidFill>
                <a:highlight>
                  <a:schemeClr val="lt1"/>
                </a:highlight>
              </a:rPr>
              <a:t> to sign up.</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IN">
                <a:solidFill>
                  <a:schemeClr val="dk1"/>
                </a:solidFill>
              </a:rPr>
              <a:t>User needs to send chat request before sending any messages to any user. When user accept their request then only they send the messages otherwise not.  User has to login their application with their email id and password.</a:t>
            </a:r>
            <a:endParaRPr/>
          </a:p>
        </p:txBody>
      </p:sp>
      <p:pic>
        <p:nvPicPr>
          <p:cNvPr id="129" name="Google Shape;129;g177fb30a1c7_0_1"/>
          <p:cNvPicPr preferRelativeResize="0"/>
          <p:nvPr/>
        </p:nvPicPr>
        <p:blipFill>
          <a:blip r:embed="rId11">
            <a:alphaModFix/>
          </a:blip>
          <a:stretch>
            <a:fillRect/>
          </a:stretch>
        </p:blipFill>
        <p:spPr>
          <a:xfrm>
            <a:off x="1934500" y="4215688"/>
            <a:ext cx="4273531" cy="240386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1445</Words>
  <Application>Microsoft Office PowerPoint</Application>
  <PresentationFormat>On-screen Show (4:3)</PresentationFormat>
  <Paragraphs>133</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Calibri</vt:lpstr>
      <vt:lpstr>Bookman Old Style</vt:lpstr>
      <vt:lpstr>Arial</vt:lpstr>
      <vt:lpstr>Roboto</vt:lpstr>
      <vt:lpstr>Times New Roman</vt:lpstr>
      <vt:lpstr>Arial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Hareen</dc:creator>
  <cp:lastModifiedBy>K</cp:lastModifiedBy>
  <cp:revision>1</cp:revision>
  <dcterms:modified xsi:type="dcterms:W3CDTF">2022-10-29T08:25:06Z</dcterms:modified>
</cp:coreProperties>
</file>